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x="9144000" cy="5143500" type="screen16x9"/>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gif>
</file>

<file path=ppt/media/image4.gif>
</file>

<file path=ppt/media/image5.gif>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25"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IN" sz="3200" b="0" strike="noStrike" spc="-1">
              <a:latin typeface="Arial"/>
            </a:endParaRPr>
          </a:p>
        </p:txBody>
      </p:sp>
      <p:sp>
        <p:nvSpPr>
          <p:cNvPr id="26"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28"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29"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30"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
        <p:nvSpPr>
          <p:cNvPr id="31"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33"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IN" sz="3200" b="0" strike="noStrike" spc="-1">
              <a:latin typeface="Arial"/>
            </a:endParaRPr>
          </a:p>
        </p:txBody>
      </p:sp>
      <p:sp>
        <p:nvSpPr>
          <p:cNvPr id="34"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IN" sz="3200" b="0" strike="noStrike" spc="-1">
              <a:latin typeface="Arial"/>
            </a:endParaRPr>
          </a:p>
        </p:txBody>
      </p:sp>
      <p:sp>
        <p:nvSpPr>
          <p:cNvPr id="35"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IN" sz="3200" b="0" strike="noStrike" spc="-1">
              <a:latin typeface="Arial"/>
            </a:endParaRPr>
          </a:p>
        </p:txBody>
      </p:sp>
      <p:sp>
        <p:nvSpPr>
          <p:cNvPr id="36"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IN" sz="3200" b="0" strike="noStrike" spc="-1">
              <a:latin typeface="Arial"/>
            </a:endParaRPr>
          </a:p>
        </p:txBody>
      </p:sp>
      <p:sp>
        <p:nvSpPr>
          <p:cNvPr id="37"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IN" sz="3200" b="0" strike="noStrike" spc="-1">
              <a:latin typeface="Arial"/>
            </a:endParaRPr>
          </a:p>
        </p:txBody>
      </p:sp>
      <p:sp>
        <p:nvSpPr>
          <p:cNvPr id="38"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45" name="PlaceHolder 2"/>
          <p:cNvSpPr>
            <a:spLocks noGrp="1"/>
          </p:cNvSpPr>
          <p:nvPr>
            <p:ph type="subTitle"/>
          </p:nvPr>
        </p:nvSpPr>
        <p:spPr>
          <a:xfrm>
            <a:off x="457200" y="1203480"/>
            <a:ext cx="8229240" cy="298296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47"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49"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50"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05200"/>
            <a:ext cx="8229240" cy="39812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54"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55"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
        <p:nvSpPr>
          <p:cNvPr id="56"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4" name="PlaceHolder 2"/>
          <p:cNvSpPr>
            <a:spLocks noGrp="1"/>
          </p:cNvSpPr>
          <p:nvPr>
            <p:ph type="subTitle"/>
          </p:nvPr>
        </p:nvSpPr>
        <p:spPr>
          <a:xfrm>
            <a:off x="457200" y="1203480"/>
            <a:ext cx="8229240" cy="298296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58"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59"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60"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62"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63"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64"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66"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IN" sz="3200" b="0" strike="noStrike" spc="-1">
              <a:latin typeface="Arial"/>
            </a:endParaRPr>
          </a:p>
        </p:txBody>
      </p:sp>
      <p:sp>
        <p:nvSpPr>
          <p:cNvPr id="67"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69"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70"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71"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
        <p:nvSpPr>
          <p:cNvPr id="72"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74"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IN" sz="3200" b="0" strike="noStrike" spc="-1">
              <a:latin typeface="Arial"/>
            </a:endParaRPr>
          </a:p>
        </p:txBody>
      </p:sp>
      <p:sp>
        <p:nvSpPr>
          <p:cNvPr id="75"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IN" sz="3200" b="0" strike="noStrike" spc="-1">
              <a:latin typeface="Arial"/>
            </a:endParaRPr>
          </a:p>
        </p:txBody>
      </p:sp>
      <p:sp>
        <p:nvSpPr>
          <p:cNvPr id="76"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IN" sz="3200" b="0" strike="noStrike" spc="-1">
              <a:latin typeface="Arial"/>
            </a:endParaRPr>
          </a:p>
        </p:txBody>
      </p:sp>
      <p:sp>
        <p:nvSpPr>
          <p:cNvPr id="77"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IN" sz="3200" b="0" strike="noStrike" spc="-1">
              <a:latin typeface="Arial"/>
            </a:endParaRPr>
          </a:p>
        </p:txBody>
      </p:sp>
      <p:sp>
        <p:nvSpPr>
          <p:cNvPr id="78"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IN" sz="3200" b="0" strike="noStrike" spc="-1">
              <a:latin typeface="Arial"/>
            </a:endParaRPr>
          </a:p>
        </p:txBody>
      </p:sp>
      <p:sp>
        <p:nvSpPr>
          <p:cNvPr id="79"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5"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86" name="PlaceHolder 2"/>
          <p:cNvSpPr>
            <a:spLocks noGrp="1"/>
          </p:cNvSpPr>
          <p:nvPr>
            <p:ph type="subTitle"/>
          </p:nvPr>
        </p:nvSpPr>
        <p:spPr>
          <a:xfrm>
            <a:off x="457200" y="1203480"/>
            <a:ext cx="8229240" cy="298296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88"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90"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91"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6"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3" name="PlaceHolder 1"/>
          <p:cNvSpPr>
            <a:spLocks noGrp="1"/>
          </p:cNvSpPr>
          <p:nvPr>
            <p:ph type="subTitle"/>
          </p:nvPr>
        </p:nvSpPr>
        <p:spPr>
          <a:xfrm>
            <a:off x="457200" y="205200"/>
            <a:ext cx="8229240" cy="39812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95"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96"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
        <p:nvSpPr>
          <p:cNvPr id="97"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99"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100"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101"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03"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104"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105"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07"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IN" sz="3200" b="0" strike="noStrike" spc="-1">
              <a:latin typeface="Arial"/>
            </a:endParaRPr>
          </a:p>
        </p:txBody>
      </p:sp>
      <p:sp>
        <p:nvSpPr>
          <p:cNvPr id="108"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10"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111"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112"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
        <p:nvSpPr>
          <p:cNvPr id="113"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15"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IN" sz="3200" b="0" strike="noStrike" spc="-1">
              <a:latin typeface="Arial"/>
            </a:endParaRPr>
          </a:p>
        </p:txBody>
      </p:sp>
      <p:sp>
        <p:nvSpPr>
          <p:cNvPr id="116"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IN" sz="3200" b="0" strike="noStrike" spc="-1">
              <a:latin typeface="Arial"/>
            </a:endParaRPr>
          </a:p>
        </p:txBody>
      </p:sp>
      <p:sp>
        <p:nvSpPr>
          <p:cNvPr id="117"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IN" sz="3200" b="0" strike="noStrike" spc="-1">
              <a:latin typeface="Arial"/>
            </a:endParaRPr>
          </a:p>
        </p:txBody>
      </p:sp>
      <p:sp>
        <p:nvSpPr>
          <p:cNvPr id="118"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IN" sz="3200" b="0" strike="noStrike" spc="-1">
              <a:latin typeface="Arial"/>
            </a:endParaRPr>
          </a:p>
        </p:txBody>
      </p:sp>
      <p:sp>
        <p:nvSpPr>
          <p:cNvPr id="119"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IN" sz="3200" b="0" strike="noStrike" spc="-1">
              <a:latin typeface="Arial"/>
            </a:endParaRPr>
          </a:p>
        </p:txBody>
      </p:sp>
      <p:sp>
        <p:nvSpPr>
          <p:cNvPr id="120"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26"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27" name="PlaceHolder 2"/>
          <p:cNvSpPr>
            <a:spLocks noGrp="1"/>
          </p:cNvSpPr>
          <p:nvPr>
            <p:ph type="subTitle"/>
          </p:nvPr>
        </p:nvSpPr>
        <p:spPr>
          <a:xfrm>
            <a:off x="457200" y="1203480"/>
            <a:ext cx="8229240" cy="298296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29"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8"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9"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31"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132"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3"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4" name="PlaceHolder 1"/>
          <p:cNvSpPr>
            <a:spLocks noGrp="1"/>
          </p:cNvSpPr>
          <p:nvPr>
            <p:ph type="subTitle"/>
          </p:nvPr>
        </p:nvSpPr>
        <p:spPr>
          <a:xfrm>
            <a:off x="457200" y="205200"/>
            <a:ext cx="8229240" cy="39812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36"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137"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
        <p:nvSpPr>
          <p:cNvPr id="138"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40"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141"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142"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44"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145"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146"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48"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IN" sz="3200" b="0" strike="noStrike" spc="-1">
              <a:latin typeface="Arial"/>
            </a:endParaRPr>
          </a:p>
        </p:txBody>
      </p:sp>
      <p:sp>
        <p:nvSpPr>
          <p:cNvPr id="149"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51"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152"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153"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
        <p:nvSpPr>
          <p:cNvPr id="154"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56"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IN" sz="3200" b="0" strike="noStrike" spc="-1">
              <a:latin typeface="Arial"/>
            </a:endParaRPr>
          </a:p>
        </p:txBody>
      </p:sp>
      <p:sp>
        <p:nvSpPr>
          <p:cNvPr id="157"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IN" sz="3200" b="0" strike="noStrike" spc="-1">
              <a:latin typeface="Arial"/>
            </a:endParaRPr>
          </a:p>
        </p:txBody>
      </p:sp>
      <p:sp>
        <p:nvSpPr>
          <p:cNvPr id="158"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IN" sz="3200" b="0" strike="noStrike" spc="-1">
              <a:latin typeface="Arial"/>
            </a:endParaRPr>
          </a:p>
        </p:txBody>
      </p:sp>
      <p:sp>
        <p:nvSpPr>
          <p:cNvPr id="159"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IN" sz="3200" b="0" strike="noStrike" spc="-1">
              <a:latin typeface="Arial"/>
            </a:endParaRPr>
          </a:p>
        </p:txBody>
      </p:sp>
      <p:sp>
        <p:nvSpPr>
          <p:cNvPr id="160"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IN" sz="3200" b="0" strike="noStrike" spc="-1">
              <a:latin typeface="Arial"/>
            </a:endParaRPr>
          </a:p>
        </p:txBody>
      </p:sp>
      <p:sp>
        <p:nvSpPr>
          <p:cNvPr id="161"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05200"/>
            <a:ext cx="8229240" cy="39812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3"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14"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IN" sz="3200" b="0" strike="noStrike" spc="-1">
              <a:latin typeface="Arial"/>
            </a:endParaRPr>
          </a:p>
        </p:txBody>
      </p:sp>
      <p:sp>
        <p:nvSpPr>
          <p:cNvPr id="15"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17"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IN" sz="3200" b="0" strike="noStrike" spc="-1">
              <a:latin typeface="Arial"/>
            </a:endParaRPr>
          </a:p>
        </p:txBody>
      </p:sp>
      <p:sp>
        <p:nvSpPr>
          <p:cNvPr id="18"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19"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endParaRPr lang="en-IN" sz="4400" b="0" strike="noStrike" spc="-1">
              <a:latin typeface="Arial"/>
            </a:endParaRPr>
          </a:p>
        </p:txBody>
      </p:sp>
      <p:sp>
        <p:nvSpPr>
          <p:cNvPr id="21"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IN" sz="3200" b="0" strike="noStrike" spc="-1">
              <a:latin typeface="Arial"/>
            </a:endParaRPr>
          </a:p>
        </p:txBody>
      </p:sp>
      <p:sp>
        <p:nvSpPr>
          <p:cNvPr id="22"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IN" sz="3200" b="0" strike="noStrike" spc="-1">
              <a:latin typeface="Arial"/>
            </a:endParaRPr>
          </a:p>
        </p:txBody>
      </p:sp>
      <p:sp>
        <p:nvSpPr>
          <p:cNvPr id="23"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D6F075"/>
            </a:gs>
            <a:gs pos="100000">
              <a:srgbClr val="0D89B1"/>
            </a:gs>
          </a:gsLst>
          <a:path path="circle">
            <a:fillToRect l="50000" t="49000" r="50000" b="51000"/>
          </a:path>
        </a:gradFill>
        <a:effectLst/>
      </p:bgPr>
    </p:bg>
    <p:spTree>
      <p:nvGrpSpPr>
        <p:cNvPr id="1" name=""/>
        <p:cNvGrpSpPr/>
        <p:nvPr/>
      </p:nvGrpSpPr>
      <p:grpSpPr>
        <a:xfrm>
          <a:off x="0" y="0"/>
          <a:ext cx="0" cy="0"/>
          <a:chOff x="0" y="0"/>
          <a:chExt cx="0" cy="0"/>
        </a:xfrm>
      </p:grpSpPr>
      <p:pic>
        <p:nvPicPr>
          <p:cNvPr id="3" name="Google Shape;10;p2"/>
          <p:cNvPicPr/>
          <p:nvPr/>
        </p:nvPicPr>
        <p:blipFill>
          <a:blip r:embed="rId14"/>
          <a:stretch/>
        </p:blipFill>
        <p:spPr>
          <a:xfrm>
            <a:off x="0" y="0"/>
            <a:ext cx="9141840" cy="5141520"/>
          </a:xfrm>
          <a:prstGeom prst="rect">
            <a:avLst/>
          </a:prstGeom>
          <a:ln w="0">
            <a:noFill/>
          </a:ln>
        </p:spPr>
      </p:pic>
      <p:sp>
        <p:nvSpPr>
          <p:cNvPr id="4" name="PlaceHolder 1"/>
          <p:cNvSpPr>
            <a:spLocks noGrp="1"/>
          </p:cNvSpPr>
          <p:nvPr>
            <p:ph type="title"/>
          </p:nvPr>
        </p:nvSpPr>
        <p:spPr>
          <a:xfrm>
            <a:off x="457200" y="205200"/>
            <a:ext cx="8229240" cy="8586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9" name="Google Shape;58;p10"/>
          <p:cNvPicPr/>
          <p:nvPr/>
        </p:nvPicPr>
        <p:blipFill>
          <a:blip r:embed="rId14">
            <a:alphaModFix amt="75000"/>
          </a:blip>
          <a:stretch/>
        </p:blipFill>
        <p:spPr>
          <a:xfrm>
            <a:off x="0" y="0"/>
            <a:ext cx="9141840" cy="5141520"/>
          </a:xfrm>
          <a:prstGeom prst="rect">
            <a:avLst/>
          </a:prstGeom>
          <a:ln w="0">
            <a:noFill/>
          </a:ln>
        </p:spPr>
      </p:pic>
      <p:sp>
        <p:nvSpPr>
          <p:cNvPr id="40" name="CustomShape 1"/>
          <p:cNvSpPr/>
          <p:nvPr/>
        </p:nvSpPr>
        <p:spPr>
          <a:xfrm rot="5400000">
            <a:off x="392760" y="-390600"/>
            <a:ext cx="1003680" cy="1784880"/>
          </a:xfrm>
          <a:prstGeom prst="rtTriangle">
            <a:avLst/>
          </a:prstGeom>
          <a:gradFill rotWithShape="0">
            <a:gsLst>
              <a:gs pos="0">
                <a:srgbClr val="0D89B1"/>
              </a:gs>
              <a:gs pos="100000">
                <a:srgbClr val="50DD8B"/>
              </a:gs>
            </a:gsLst>
            <a:lin ang="5400000"/>
          </a:gradFill>
          <a:ln w="0">
            <a:noFill/>
          </a:ln>
        </p:spPr>
        <p:style>
          <a:lnRef idx="0">
            <a:scrgbClr r="0" g="0" b="0"/>
          </a:lnRef>
          <a:fillRef idx="0">
            <a:scrgbClr r="0" g="0" b="0"/>
          </a:fillRef>
          <a:effectRef idx="0">
            <a:scrgbClr r="0" g="0" b="0"/>
          </a:effectRef>
          <a:fontRef idx="minor"/>
        </p:style>
      </p:sp>
      <p:sp>
        <p:nvSpPr>
          <p:cNvPr id="41" name="CustomShape 2"/>
          <p:cNvSpPr/>
          <p:nvPr/>
        </p:nvSpPr>
        <p:spPr>
          <a:xfrm rot="16200000">
            <a:off x="7741800" y="3743280"/>
            <a:ext cx="1008360" cy="1791720"/>
          </a:xfrm>
          <a:prstGeom prst="rtTriangle">
            <a:avLst/>
          </a:prstGeom>
          <a:gradFill rotWithShape="0">
            <a:gsLst>
              <a:gs pos="0">
                <a:srgbClr val="50DD8B"/>
              </a:gs>
              <a:gs pos="100000">
                <a:srgbClr val="0D89B1"/>
              </a:gs>
            </a:gsLst>
            <a:lin ang="16200000"/>
          </a:gradFill>
          <a:ln w="0">
            <a:noFill/>
          </a:ln>
        </p:spPr>
        <p:style>
          <a:lnRef idx="0">
            <a:scrgbClr r="0" g="0" b="0"/>
          </a:lnRef>
          <a:fillRef idx="0">
            <a:scrgbClr r="0" g="0" b="0"/>
          </a:fillRef>
          <a:effectRef idx="0">
            <a:scrgbClr r="0" g="0" b="0"/>
          </a:effectRef>
          <a:fontRef idx="minor"/>
        </p:style>
      </p:sp>
      <p:sp>
        <p:nvSpPr>
          <p:cNvPr id="42" name="PlaceHolder 3"/>
          <p:cNvSpPr>
            <a:spLocks noGrp="1"/>
          </p:cNvSpPr>
          <p:nvPr>
            <p:ph type="title"/>
          </p:nvPr>
        </p:nvSpPr>
        <p:spPr>
          <a:xfrm>
            <a:off x="457200" y="205200"/>
            <a:ext cx="8229240" cy="8586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43" name="PlaceHolder 4"/>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0" name="Google Shape;58;p10"/>
          <p:cNvPicPr/>
          <p:nvPr/>
        </p:nvPicPr>
        <p:blipFill>
          <a:blip r:embed="rId14">
            <a:alphaModFix amt="75000"/>
          </a:blip>
          <a:stretch/>
        </p:blipFill>
        <p:spPr>
          <a:xfrm>
            <a:off x="0" y="0"/>
            <a:ext cx="9141840" cy="5141520"/>
          </a:xfrm>
          <a:prstGeom prst="rect">
            <a:avLst/>
          </a:prstGeom>
          <a:ln w="0">
            <a:noFill/>
          </a:ln>
        </p:spPr>
      </p:pic>
      <p:sp>
        <p:nvSpPr>
          <p:cNvPr id="81" name="CustomShape 1"/>
          <p:cNvSpPr/>
          <p:nvPr/>
        </p:nvSpPr>
        <p:spPr>
          <a:xfrm rot="5400000">
            <a:off x="392760" y="-390600"/>
            <a:ext cx="1003680" cy="1784880"/>
          </a:xfrm>
          <a:prstGeom prst="rtTriangle">
            <a:avLst/>
          </a:prstGeom>
          <a:gradFill rotWithShape="0">
            <a:gsLst>
              <a:gs pos="0">
                <a:srgbClr val="0D89B1"/>
              </a:gs>
              <a:gs pos="100000">
                <a:srgbClr val="50DD8B"/>
              </a:gs>
            </a:gsLst>
            <a:lin ang="5400000"/>
          </a:gradFill>
          <a:ln w="0">
            <a:noFill/>
          </a:ln>
        </p:spPr>
        <p:style>
          <a:lnRef idx="0">
            <a:scrgbClr r="0" g="0" b="0"/>
          </a:lnRef>
          <a:fillRef idx="0">
            <a:scrgbClr r="0" g="0" b="0"/>
          </a:fillRef>
          <a:effectRef idx="0">
            <a:scrgbClr r="0" g="0" b="0"/>
          </a:effectRef>
          <a:fontRef idx="minor"/>
        </p:style>
      </p:sp>
      <p:sp>
        <p:nvSpPr>
          <p:cNvPr id="82" name="CustomShape 2"/>
          <p:cNvSpPr/>
          <p:nvPr/>
        </p:nvSpPr>
        <p:spPr>
          <a:xfrm rot="16200000">
            <a:off x="7741800" y="3743280"/>
            <a:ext cx="1008360" cy="1791720"/>
          </a:xfrm>
          <a:prstGeom prst="rtTriangle">
            <a:avLst/>
          </a:prstGeom>
          <a:gradFill rotWithShape="0">
            <a:gsLst>
              <a:gs pos="0">
                <a:srgbClr val="50DD8B"/>
              </a:gs>
              <a:gs pos="100000">
                <a:srgbClr val="0D89B1"/>
              </a:gs>
            </a:gsLst>
            <a:lin ang="16200000"/>
          </a:gradFill>
          <a:ln w="0">
            <a:noFill/>
          </a:ln>
        </p:spPr>
        <p:style>
          <a:lnRef idx="0">
            <a:scrgbClr r="0" g="0" b="0"/>
          </a:lnRef>
          <a:fillRef idx="0">
            <a:scrgbClr r="0" g="0" b="0"/>
          </a:fillRef>
          <a:effectRef idx="0">
            <a:scrgbClr r="0" g="0" b="0"/>
          </a:effectRef>
          <a:fontRef idx="minor"/>
        </p:style>
      </p:sp>
      <p:sp>
        <p:nvSpPr>
          <p:cNvPr id="83" name="PlaceHolder 3"/>
          <p:cNvSpPr>
            <a:spLocks noGrp="1"/>
          </p:cNvSpPr>
          <p:nvPr>
            <p:ph type="title"/>
          </p:nvPr>
        </p:nvSpPr>
        <p:spPr>
          <a:xfrm>
            <a:off x="457200" y="205200"/>
            <a:ext cx="8229240" cy="8586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84" name="PlaceHolder 4"/>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21" name="Google Shape;58;p10"/>
          <p:cNvPicPr/>
          <p:nvPr/>
        </p:nvPicPr>
        <p:blipFill>
          <a:blip r:embed="rId14">
            <a:alphaModFix amt="75000"/>
          </a:blip>
          <a:stretch/>
        </p:blipFill>
        <p:spPr>
          <a:xfrm>
            <a:off x="0" y="0"/>
            <a:ext cx="9141840" cy="5141520"/>
          </a:xfrm>
          <a:prstGeom prst="rect">
            <a:avLst/>
          </a:prstGeom>
          <a:ln w="0">
            <a:noFill/>
          </a:ln>
        </p:spPr>
      </p:pic>
      <p:sp>
        <p:nvSpPr>
          <p:cNvPr id="122" name="CustomShape 1"/>
          <p:cNvSpPr/>
          <p:nvPr/>
        </p:nvSpPr>
        <p:spPr>
          <a:xfrm rot="5400000">
            <a:off x="392760" y="-390600"/>
            <a:ext cx="1003680" cy="1784880"/>
          </a:xfrm>
          <a:prstGeom prst="rtTriangle">
            <a:avLst/>
          </a:prstGeom>
          <a:gradFill rotWithShape="0">
            <a:gsLst>
              <a:gs pos="0">
                <a:srgbClr val="0D89B1"/>
              </a:gs>
              <a:gs pos="100000">
                <a:srgbClr val="50DD8B"/>
              </a:gs>
            </a:gsLst>
            <a:lin ang="5400000"/>
          </a:gradFill>
          <a:ln w="0">
            <a:noFill/>
          </a:ln>
        </p:spPr>
        <p:style>
          <a:lnRef idx="0">
            <a:scrgbClr r="0" g="0" b="0"/>
          </a:lnRef>
          <a:fillRef idx="0">
            <a:scrgbClr r="0" g="0" b="0"/>
          </a:fillRef>
          <a:effectRef idx="0">
            <a:scrgbClr r="0" g="0" b="0"/>
          </a:effectRef>
          <a:fontRef idx="minor"/>
        </p:style>
      </p:sp>
      <p:sp>
        <p:nvSpPr>
          <p:cNvPr id="123" name="CustomShape 2"/>
          <p:cNvSpPr/>
          <p:nvPr/>
        </p:nvSpPr>
        <p:spPr>
          <a:xfrm rot="16200000">
            <a:off x="7741800" y="3743280"/>
            <a:ext cx="1008360" cy="1791720"/>
          </a:xfrm>
          <a:prstGeom prst="rtTriangle">
            <a:avLst/>
          </a:prstGeom>
          <a:gradFill rotWithShape="0">
            <a:gsLst>
              <a:gs pos="0">
                <a:srgbClr val="50DD8B"/>
              </a:gs>
              <a:gs pos="100000">
                <a:srgbClr val="0D89B1"/>
              </a:gs>
            </a:gsLst>
            <a:lin ang="16200000"/>
          </a:gradFill>
          <a:ln w="0">
            <a:noFill/>
          </a:ln>
        </p:spPr>
        <p:style>
          <a:lnRef idx="0">
            <a:scrgbClr r="0" g="0" b="0"/>
          </a:lnRef>
          <a:fillRef idx="0">
            <a:scrgbClr r="0" g="0" b="0"/>
          </a:fillRef>
          <a:effectRef idx="0">
            <a:scrgbClr r="0" g="0" b="0"/>
          </a:effectRef>
          <a:fontRef idx="minor"/>
        </p:style>
      </p:sp>
      <p:sp>
        <p:nvSpPr>
          <p:cNvPr id="124" name="PlaceHolder 3"/>
          <p:cNvSpPr>
            <a:spLocks noGrp="1"/>
          </p:cNvSpPr>
          <p:nvPr>
            <p:ph type="title"/>
          </p:nvPr>
        </p:nvSpPr>
        <p:spPr>
          <a:xfrm>
            <a:off x="457200" y="205200"/>
            <a:ext cx="8229240" cy="8586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125" name="PlaceHolder 4"/>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7.xml"/></Relationships>
</file>

<file path=ppt/slides/_rels/slide19.xml.rels><?xml version="1.0" encoding="UTF-8" standalone="yes"?>
<Relationships xmlns="http://schemas.openxmlformats.org/package/2006/relationships"><Relationship Id="rId3" Type="http://schemas.openxmlformats.org/officeDocument/2006/relationships/hyperlink" Target="https://mdcomputers.in/" TargetMode="External"/><Relationship Id="rId2" Type="http://schemas.openxmlformats.org/officeDocument/2006/relationships/hyperlink" Target="https://pcpartpicker.com/" TargetMode="External"/><Relationship Id="rId1" Type="http://schemas.openxmlformats.org/officeDocument/2006/relationships/slideLayout" Target="../slideLayouts/slideLayout25.xml"/><Relationship Id="rId4" Type="http://schemas.openxmlformats.org/officeDocument/2006/relationships/hyperlink" Target="https://www.ibuypower.com/?__cf_chl_captcha_tk__=pmd_vH_Tk.1SkIGuC9f6Y_B.ntXl0mcHPG692H_LwTEwc6U-1633354109-0-gqNtZGzNAqWjcnBszQg9"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hyperlink" Target="https://mdcomputers.in/" TargetMode="External"/><Relationship Id="rId2" Type="http://schemas.openxmlformats.org/officeDocument/2006/relationships/hyperlink" Target="https://nzxt.com/" TargetMode="External"/><Relationship Id="rId1" Type="http://schemas.openxmlformats.org/officeDocument/2006/relationships/slideLayout" Target="../slideLayouts/slideLayout25.xml"/><Relationship Id="rId5" Type="http://schemas.openxmlformats.org/officeDocument/2006/relationships/hyperlink" Target="https://www.primeabgb.com/" TargetMode="External"/><Relationship Id="rId4" Type="http://schemas.openxmlformats.org/officeDocument/2006/relationships/hyperlink" Target="https://www.amazon.in/"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CustomShape 1"/>
          <p:cNvSpPr/>
          <p:nvPr/>
        </p:nvSpPr>
        <p:spPr>
          <a:xfrm>
            <a:off x="245880" y="399600"/>
            <a:ext cx="4980240" cy="878760"/>
          </a:xfrm>
          <a:prstGeom prst="rect">
            <a:avLst/>
          </a:prstGeom>
          <a:noFill/>
          <a:ln w="0">
            <a:noFill/>
          </a:ln>
          <a:effectLst>
            <a:outerShdw dist="18328" dir="2700000">
              <a:srgbClr val="1A2A30">
                <a:alpha val="20000"/>
              </a:srgbClr>
            </a:outerShdw>
          </a:effectLst>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IN" sz="7200" b="0" strike="noStrike" spc="-1" dirty="0">
                <a:solidFill>
                  <a:srgbClr val="FFFFFF"/>
                </a:solidFill>
                <a:latin typeface="Bebas Neue"/>
                <a:ea typeface="Bebas Neue"/>
              </a:rPr>
              <a:t>Build</a:t>
            </a:r>
            <a:r>
              <a:rPr lang="en" sz="7200" b="0" strike="noStrike" spc="-1" dirty="0">
                <a:solidFill>
                  <a:srgbClr val="FFFFFF"/>
                </a:solidFill>
                <a:latin typeface="Bebas Neue"/>
                <a:ea typeface="Bebas Neue"/>
              </a:rPr>
              <a:t>-IT </a:t>
            </a:r>
            <a:endParaRPr lang="en-IN" sz="7200" b="0" strike="noStrike" spc="-1" dirty="0">
              <a:latin typeface="Arial"/>
            </a:endParaRPr>
          </a:p>
        </p:txBody>
      </p:sp>
      <p:grpSp>
        <p:nvGrpSpPr>
          <p:cNvPr id="163" name="Group 2"/>
          <p:cNvGrpSpPr/>
          <p:nvPr/>
        </p:nvGrpSpPr>
        <p:grpSpPr>
          <a:xfrm>
            <a:off x="7224840" y="2399040"/>
            <a:ext cx="1307160" cy="2132640"/>
            <a:chOff x="7224840" y="2399040"/>
            <a:chExt cx="1307160" cy="2132640"/>
          </a:xfrm>
        </p:grpSpPr>
        <p:sp>
          <p:nvSpPr>
            <p:cNvPr id="164" name="CustomShape 3"/>
            <p:cNvSpPr/>
            <p:nvPr/>
          </p:nvSpPr>
          <p:spPr>
            <a:xfrm>
              <a:off x="7619040" y="4204800"/>
              <a:ext cx="519120" cy="112680"/>
            </a:xfrm>
            <a:custGeom>
              <a:avLst/>
              <a:gdLst/>
              <a:ahLst/>
              <a:cxnLst/>
              <a:rect l="l" t="t" r="r" b="b"/>
              <a:pathLst>
                <a:path w="4104" h="905">
                  <a:moveTo>
                    <a:pt x="1" y="1"/>
                  </a:moveTo>
                  <a:lnTo>
                    <a:pt x="1" y="905"/>
                  </a:lnTo>
                  <a:lnTo>
                    <a:pt x="4104" y="905"/>
                  </a:lnTo>
                  <a:lnTo>
                    <a:pt x="4104" y="1"/>
                  </a:lnTo>
                  <a:close/>
                </a:path>
              </a:pathLst>
            </a:custGeom>
            <a:solidFill>
              <a:schemeClr val="lt1"/>
            </a:solidFill>
            <a:ln w="0">
              <a:noFill/>
            </a:ln>
            <a:effectLst>
              <a:outerShdw blurRad="28575" dist="18328" dir="2700000" algn="bl" rotWithShape="0">
                <a:schemeClr val="dk1">
                  <a:alpha val="20000"/>
                </a:schemeClr>
              </a:outerShdw>
            </a:effectLst>
          </p:spPr>
          <p:style>
            <a:lnRef idx="0">
              <a:scrgbClr r="0" g="0" b="0"/>
            </a:lnRef>
            <a:fillRef idx="0">
              <a:scrgbClr r="0" g="0" b="0"/>
            </a:fillRef>
            <a:effectRef idx="0">
              <a:scrgbClr r="0" g="0" b="0"/>
            </a:effectRef>
            <a:fontRef idx="minor"/>
          </p:style>
        </p:sp>
        <p:sp>
          <p:nvSpPr>
            <p:cNvPr id="165" name="CustomShape 4"/>
            <p:cNvSpPr/>
            <p:nvPr/>
          </p:nvSpPr>
          <p:spPr>
            <a:xfrm>
              <a:off x="7619040" y="4028040"/>
              <a:ext cx="519120" cy="112680"/>
            </a:xfrm>
            <a:custGeom>
              <a:avLst/>
              <a:gdLst/>
              <a:ahLst/>
              <a:cxnLst/>
              <a:rect l="l" t="t" r="r" b="b"/>
              <a:pathLst>
                <a:path w="4104" h="905">
                  <a:moveTo>
                    <a:pt x="1" y="1"/>
                  </a:moveTo>
                  <a:lnTo>
                    <a:pt x="1" y="905"/>
                  </a:lnTo>
                  <a:lnTo>
                    <a:pt x="4104" y="905"/>
                  </a:lnTo>
                  <a:lnTo>
                    <a:pt x="4104" y="1"/>
                  </a:lnTo>
                  <a:close/>
                </a:path>
              </a:pathLst>
            </a:custGeom>
            <a:solidFill>
              <a:schemeClr val="lt1"/>
            </a:solidFill>
            <a:ln w="0">
              <a:noFill/>
            </a:ln>
            <a:effectLst>
              <a:outerShdw blurRad="28575" dist="18328" dir="2700000" algn="bl" rotWithShape="0">
                <a:schemeClr val="dk1">
                  <a:alpha val="20000"/>
                </a:schemeClr>
              </a:outerShdw>
            </a:effectLst>
          </p:spPr>
          <p:style>
            <a:lnRef idx="0">
              <a:scrgbClr r="0" g="0" b="0"/>
            </a:lnRef>
            <a:fillRef idx="0">
              <a:scrgbClr r="0" g="0" b="0"/>
            </a:fillRef>
            <a:effectRef idx="0">
              <a:scrgbClr r="0" g="0" b="0"/>
            </a:effectRef>
            <a:fontRef idx="minor"/>
          </p:style>
        </p:sp>
        <p:sp>
          <p:nvSpPr>
            <p:cNvPr id="166" name="CustomShape 5"/>
            <p:cNvSpPr/>
            <p:nvPr/>
          </p:nvSpPr>
          <p:spPr>
            <a:xfrm>
              <a:off x="7619040" y="4381920"/>
              <a:ext cx="519120" cy="149760"/>
            </a:xfrm>
            <a:custGeom>
              <a:avLst/>
              <a:gdLst/>
              <a:ahLst/>
              <a:cxnLst/>
              <a:rect l="l" t="t" r="r" b="b"/>
              <a:pathLst>
                <a:path w="4104" h="1197">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chemeClr val="lt1"/>
            </a:solidFill>
            <a:ln w="0">
              <a:noFill/>
            </a:ln>
            <a:effectLst>
              <a:outerShdw blurRad="28575" dist="18328" dir="2700000" algn="bl" rotWithShape="0">
                <a:schemeClr val="dk1">
                  <a:alpha val="20000"/>
                </a:schemeClr>
              </a:outerShdw>
            </a:effectLst>
          </p:spPr>
          <p:style>
            <a:lnRef idx="0">
              <a:scrgbClr r="0" g="0" b="0"/>
            </a:lnRef>
            <a:fillRef idx="0">
              <a:scrgbClr r="0" g="0" b="0"/>
            </a:fillRef>
            <a:effectRef idx="0">
              <a:scrgbClr r="0" g="0" b="0"/>
            </a:effectRef>
            <a:fontRef idx="minor"/>
          </p:style>
        </p:sp>
        <p:sp>
          <p:nvSpPr>
            <p:cNvPr id="167" name="CustomShape 6"/>
            <p:cNvSpPr/>
            <p:nvPr/>
          </p:nvSpPr>
          <p:spPr>
            <a:xfrm>
              <a:off x="7637760" y="3150000"/>
              <a:ext cx="482040" cy="813960"/>
            </a:xfrm>
            <a:custGeom>
              <a:avLst/>
              <a:gdLst/>
              <a:ahLst/>
              <a:cxnLst/>
              <a:rect l="l" t="t" r="r" b="b"/>
              <a:pathLst>
                <a:path w="3811" h="6424">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chemeClr val="lt1"/>
            </a:solidFill>
            <a:ln w="0">
              <a:noFill/>
            </a:ln>
            <a:effectLst>
              <a:outerShdw blurRad="28575" dist="18328" dir="2700000" algn="bl" rotWithShape="0">
                <a:schemeClr val="dk1">
                  <a:alpha val="20000"/>
                </a:schemeClr>
              </a:outerShdw>
            </a:effectLst>
          </p:spPr>
          <p:style>
            <a:lnRef idx="0">
              <a:scrgbClr r="0" g="0" b="0"/>
            </a:lnRef>
            <a:fillRef idx="0">
              <a:scrgbClr r="0" g="0" b="0"/>
            </a:fillRef>
            <a:effectRef idx="0">
              <a:scrgbClr r="0" g="0" b="0"/>
            </a:effectRef>
            <a:fontRef idx="minor"/>
          </p:style>
        </p:sp>
        <p:sp>
          <p:nvSpPr>
            <p:cNvPr id="168" name="CustomShape 7"/>
            <p:cNvSpPr/>
            <p:nvPr/>
          </p:nvSpPr>
          <p:spPr>
            <a:xfrm>
              <a:off x="7224840" y="2399040"/>
              <a:ext cx="1307160" cy="1564920"/>
            </a:xfrm>
            <a:custGeom>
              <a:avLst/>
              <a:gdLst/>
              <a:ahLst/>
              <a:cxnLst/>
              <a:rect l="l" t="t" r="r" b="b"/>
              <a:pathLst>
                <a:path w="10308" h="12335">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chemeClr val="lt1"/>
            </a:solidFill>
            <a:ln w="0">
              <a:noFill/>
            </a:ln>
            <a:effectLst>
              <a:outerShdw blurRad="28575" dist="18328" dir="2700000" algn="bl" rotWithShape="0">
                <a:schemeClr val="dk1">
                  <a:alpha val="20000"/>
                </a:schemeClr>
              </a:outerShdw>
            </a:effectLst>
          </p:spPr>
          <p:style>
            <a:lnRef idx="0">
              <a:scrgbClr r="0" g="0" b="0"/>
            </a:lnRef>
            <a:fillRef idx="0">
              <a:scrgbClr r="0" g="0" b="0"/>
            </a:fillRef>
            <a:effectRef idx="0">
              <a:scrgbClr r="0" g="0" b="0"/>
            </a:effectRef>
            <a:fontRef idx="minor"/>
          </p:style>
        </p:sp>
      </p:grpSp>
      <p:sp>
        <p:nvSpPr>
          <p:cNvPr id="169" name="CustomShape 8"/>
          <p:cNvSpPr/>
          <p:nvPr/>
        </p:nvSpPr>
        <p:spPr>
          <a:xfrm>
            <a:off x="208800" y="1761840"/>
            <a:ext cx="5526982" cy="2646000"/>
          </a:xfrm>
          <a:prstGeom prst="rect">
            <a:avLst/>
          </a:prstGeom>
          <a:noFill/>
          <a:ln w="0">
            <a:noFill/>
          </a:ln>
          <a:effectLst>
            <a:outerShdw dist="18328" dir="2700000">
              <a:srgbClr val="1A2A30">
                <a:alpha val="20000"/>
              </a:srgbClr>
            </a:outerShdw>
          </a:effectLst>
        </p:spPr>
        <p:style>
          <a:lnRef idx="0">
            <a:scrgbClr r="0" g="0" b="0"/>
          </a:lnRef>
          <a:fillRef idx="0">
            <a:scrgbClr r="0" g="0" b="0"/>
          </a:fillRef>
          <a:effectRef idx="0">
            <a:scrgbClr r="0" g="0" b="0"/>
          </a:effectRef>
          <a:fontRef idx="minor"/>
        </p:style>
        <p:txBody>
          <a:bodyPr lIns="0" tIns="0" rIns="0" bIns="0">
            <a:noAutofit/>
          </a:bodyPr>
          <a:lstStyle/>
          <a:p>
            <a:pPr>
              <a:lnSpc>
                <a:spcPct val="90000"/>
              </a:lnSpc>
              <a:tabLst>
                <a:tab pos="0" algn="l"/>
              </a:tabLst>
            </a:pPr>
            <a:r>
              <a:rPr lang="en" sz="3200" b="0" strike="noStrike" spc="-1" dirty="0">
                <a:solidFill>
                  <a:srgbClr val="FFFFFF"/>
                </a:solidFill>
                <a:latin typeface="Bebas Neue"/>
                <a:ea typeface="Bebas Neue"/>
              </a:rPr>
              <a:t>Members:</a:t>
            </a:r>
            <a:br>
              <a:rPr dirty="0"/>
            </a:br>
            <a:endParaRPr lang="en-US" dirty="0"/>
          </a:p>
          <a:p>
            <a:pPr>
              <a:lnSpc>
                <a:spcPct val="90000"/>
              </a:lnSpc>
              <a:tabLst>
                <a:tab pos="0" algn="l"/>
              </a:tabLst>
            </a:pPr>
            <a:r>
              <a:rPr lang="en-US" dirty="0">
                <a:latin typeface="Times New Roman" panose="02020603050405020304" pitchFamily="18" charset="0"/>
                <a:cs typeface="Times New Roman" panose="02020603050405020304" pitchFamily="18" charset="0"/>
              </a:rPr>
              <a:t>Mohammad Shahbaaz(21100BTCSFBI09650)</a:t>
            </a:r>
          </a:p>
          <a:p>
            <a:pPr>
              <a:lnSpc>
                <a:spcPct val="90000"/>
              </a:lnSpc>
              <a:tabLst>
                <a:tab pos="0" algn="l"/>
              </a:tabLst>
            </a:pPr>
            <a:endParaRPr lang="en-IN" sz="2400" spc="-1" dirty="0">
              <a:latin typeface="Algerian" panose="04020705040A02060702" pitchFamily="82" charset="0"/>
            </a:endParaRPr>
          </a:p>
          <a:p>
            <a:pPr>
              <a:lnSpc>
                <a:spcPct val="90000"/>
              </a:lnSpc>
              <a:tabLst>
                <a:tab pos="0" algn="l"/>
              </a:tabLst>
            </a:pPr>
            <a:r>
              <a:rPr lang="en-IN" spc="-1" dirty="0">
                <a:latin typeface="Times New Roman" panose="02020603050405020304" pitchFamily="18" charset="0"/>
                <a:cs typeface="Times New Roman" panose="02020603050405020304" pitchFamily="18" charset="0"/>
              </a:rPr>
              <a:t>Lakshy</a:t>
            </a:r>
            <a:r>
              <a:rPr lang="en" spc="-1" dirty="0">
                <a:latin typeface="Times New Roman" panose="02020603050405020304" pitchFamily="18" charset="0"/>
                <a:cs typeface="Times New Roman" panose="02020603050405020304" pitchFamily="18" charset="0"/>
              </a:rPr>
              <a:t> Chouhan(21100BTCSFBI09646)</a:t>
            </a:r>
            <a:br>
              <a:rPr dirty="0">
                <a:latin typeface="Times New Roman" panose="02020603050405020304" pitchFamily="18" charset="0"/>
                <a:cs typeface="Times New Roman" panose="02020603050405020304" pitchFamily="18" charset="0"/>
              </a:rPr>
            </a:br>
            <a:endParaRPr lang="en-IN" sz="2400" strike="noStrike" spc="-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CustomShape 1"/>
          <p:cNvSpPr/>
          <p:nvPr/>
        </p:nvSpPr>
        <p:spPr>
          <a:xfrm>
            <a:off x="840492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5E740FB2-1C8E-4208-9399-13FB3EB0FF9D}" type="slidenum">
              <a:rPr lang="en" sz="1500" b="0" strike="noStrike" spc="-1">
                <a:solidFill>
                  <a:srgbClr val="FFFFFF"/>
                </a:solidFill>
                <a:latin typeface="Bebas Neue"/>
                <a:ea typeface="Bebas Neue"/>
              </a:rPr>
              <a:t>10</a:t>
            </a:fld>
            <a:endParaRPr lang="en-IN" sz="1500" b="0" strike="noStrike" spc="-1">
              <a:latin typeface="Arial"/>
            </a:endParaRPr>
          </a:p>
        </p:txBody>
      </p:sp>
      <p:sp>
        <p:nvSpPr>
          <p:cNvPr id="196" name="CustomShape 2"/>
          <p:cNvSpPr/>
          <p:nvPr/>
        </p:nvSpPr>
        <p:spPr>
          <a:xfrm>
            <a:off x="1429200" y="13140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4400" b="0" strike="noStrike" spc="-1">
                <a:solidFill>
                  <a:srgbClr val="50DD8B"/>
                </a:solidFill>
                <a:latin typeface="Bebas Neue"/>
                <a:ea typeface="Bebas Neue"/>
              </a:rPr>
              <a:t>Website Architecture</a:t>
            </a:r>
            <a:endParaRPr lang="en-IN" sz="4400" b="0" strike="noStrike" spc="-1">
              <a:latin typeface="Arial"/>
            </a:endParaRPr>
          </a:p>
        </p:txBody>
      </p:sp>
      <p:pic>
        <p:nvPicPr>
          <p:cNvPr id="197" name="Picture 196"/>
          <p:cNvPicPr/>
          <p:nvPr/>
        </p:nvPicPr>
        <p:blipFill>
          <a:blip r:embed="rId2"/>
          <a:stretch/>
        </p:blipFill>
        <p:spPr>
          <a:xfrm>
            <a:off x="1717200" y="761760"/>
            <a:ext cx="5696280" cy="405036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840492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8743156E-8048-4794-85F1-362ED3907802}" type="slidenum">
              <a:rPr lang="en" sz="1500" b="0" strike="noStrike" spc="-1">
                <a:solidFill>
                  <a:srgbClr val="FFFFFF"/>
                </a:solidFill>
                <a:latin typeface="Bebas Neue"/>
                <a:ea typeface="Bebas Neue"/>
              </a:rPr>
              <a:t>11</a:t>
            </a:fld>
            <a:endParaRPr lang="en-IN" sz="1500" b="0" strike="noStrike" spc="-1">
              <a:latin typeface="Arial"/>
            </a:endParaRPr>
          </a:p>
        </p:txBody>
      </p:sp>
      <p:sp>
        <p:nvSpPr>
          <p:cNvPr id="199" name="CustomShape 2"/>
          <p:cNvSpPr/>
          <p:nvPr/>
        </p:nvSpPr>
        <p:spPr>
          <a:xfrm>
            <a:off x="1429200" y="13140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4400" b="0" strike="noStrike" spc="-1">
                <a:solidFill>
                  <a:srgbClr val="50DD8B"/>
                </a:solidFill>
                <a:latin typeface="Bebas Neue"/>
                <a:ea typeface="Bebas Neue"/>
              </a:rPr>
              <a:t>Working of Website</a:t>
            </a:r>
            <a:endParaRPr lang="en-IN" sz="4400" b="0" strike="noStrike" spc="-1">
              <a:latin typeface="Arial"/>
            </a:endParaRPr>
          </a:p>
        </p:txBody>
      </p:sp>
      <p:pic>
        <p:nvPicPr>
          <p:cNvPr id="200" name="Picture 199"/>
          <p:cNvPicPr/>
          <p:nvPr/>
        </p:nvPicPr>
        <p:blipFill>
          <a:blip r:embed="rId2"/>
          <a:stretch/>
        </p:blipFill>
        <p:spPr>
          <a:xfrm>
            <a:off x="1634760" y="806400"/>
            <a:ext cx="5785560" cy="4114080"/>
          </a:xfrm>
          <a:prstGeom prst="rect">
            <a:avLst/>
          </a:prstGeom>
          <a:ln w="0">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CustomShape 1"/>
          <p:cNvSpPr/>
          <p:nvPr/>
        </p:nvSpPr>
        <p:spPr>
          <a:xfrm>
            <a:off x="1429560" y="13140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4800" b="0" strike="noStrike" spc="-1">
                <a:solidFill>
                  <a:srgbClr val="50DD8B"/>
                </a:solidFill>
                <a:latin typeface="Bebas Neue"/>
                <a:ea typeface="Bebas Neue"/>
              </a:rPr>
              <a:t>Technologies Used</a:t>
            </a:r>
            <a:endParaRPr lang="en-IN" sz="4800" b="0" strike="noStrike" spc="-1">
              <a:latin typeface="Arial"/>
            </a:endParaRPr>
          </a:p>
        </p:txBody>
      </p:sp>
      <p:sp>
        <p:nvSpPr>
          <p:cNvPr id="202" name="CustomShape 2"/>
          <p:cNvSpPr/>
          <p:nvPr/>
        </p:nvSpPr>
        <p:spPr>
          <a:xfrm>
            <a:off x="189720" y="1134360"/>
            <a:ext cx="8390880" cy="277380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2200">
              <a:lnSpc>
                <a:spcPct val="115000"/>
              </a:lnSpc>
              <a:spcBef>
                <a:spcPts val="1414"/>
              </a:spcBef>
              <a:buClr>
                <a:srgbClr val="000000"/>
              </a:buClr>
              <a:buSzPct val="45000"/>
              <a:buFont typeface="Wingdings" charset="2"/>
              <a:buChar char=""/>
              <a:tabLst>
                <a:tab pos="0" algn="l"/>
              </a:tabLst>
            </a:pPr>
            <a:r>
              <a:rPr lang="en" sz="2400" b="0" strike="noStrike" spc="-1">
                <a:solidFill>
                  <a:srgbClr val="66787E"/>
                </a:solidFill>
                <a:latin typeface="Microsoft Sans Serif"/>
                <a:ea typeface="Barlow Light"/>
              </a:rPr>
              <a:t>- HTML/CSS</a:t>
            </a:r>
            <a:br/>
            <a:r>
              <a:rPr lang="en" sz="2400" b="0" strike="noStrike" spc="-1">
                <a:solidFill>
                  <a:srgbClr val="66787E"/>
                </a:solidFill>
                <a:latin typeface="Microsoft Sans Serif"/>
                <a:ea typeface="Barlow Light"/>
              </a:rPr>
              <a:t>- Javascript</a:t>
            </a:r>
            <a:br/>
            <a:r>
              <a:rPr lang="en" sz="2400" b="0" strike="noStrike" spc="-1">
                <a:solidFill>
                  <a:srgbClr val="66787E"/>
                </a:solidFill>
                <a:latin typeface="Microsoft Sans Serif"/>
                <a:ea typeface="Barlow Light"/>
              </a:rPr>
              <a:t>- Node.js</a:t>
            </a:r>
            <a:br/>
            <a:r>
              <a:rPr lang="en" sz="2400" b="0" strike="noStrike" spc="-1">
                <a:solidFill>
                  <a:srgbClr val="66787E"/>
                </a:solidFill>
                <a:latin typeface="Microsoft Sans Serif"/>
                <a:ea typeface="Barlow Light"/>
              </a:rPr>
              <a:t>- Express</a:t>
            </a:r>
            <a:br/>
            <a:r>
              <a:rPr lang="en" sz="2400" b="0" strike="noStrike" spc="-1">
                <a:solidFill>
                  <a:srgbClr val="66787E"/>
                </a:solidFill>
                <a:latin typeface="Microsoft Sans Serif"/>
                <a:ea typeface="Barlow Light"/>
              </a:rPr>
              <a:t>- Python (for getting data on components via api)</a:t>
            </a:r>
            <a:endParaRPr lang="en-IN" sz="2400" b="0" strike="noStrike" spc="-1">
              <a:latin typeface="Arial"/>
            </a:endParaRPr>
          </a:p>
        </p:txBody>
      </p:sp>
      <p:sp>
        <p:nvSpPr>
          <p:cNvPr id="203" name="CustomShape 3"/>
          <p:cNvSpPr/>
          <p:nvPr/>
        </p:nvSpPr>
        <p:spPr>
          <a:xfrm>
            <a:off x="840528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7A50E350-629D-4057-AA3D-E7F763CF998B}" type="slidenum">
              <a:rPr lang="en" sz="1500" b="0" strike="noStrike" spc="-1">
                <a:solidFill>
                  <a:srgbClr val="FFFFFF"/>
                </a:solidFill>
                <a:latin typeface="Bebas Neue"/>
                <a:ea typeface="Bebas Neue"/>
              </a:rPr>
              <a:t>12</a:t>
            </a:fld>
            <a:endParaRPr lang="en-IN" sz="1500" b="0" strike="noStrike" spc="-1">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CustomShape 1"/>
          <p:cNvSpPr/>
          <p:nvPr/>
        </p:nvSpPr>
        <p:spPr>
          <a:xfrm>
            <a:off x="1429560" y="13140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4800" b="0" strike="noStrike" spc="-1">
                <a:solidFill>
                  <a:srgbClr val="50DD8B"/>
                </a:solidFill>
                <a:latin typeface="Bebas Neue"/>
                <a:ea typeface="Bebas Neue"/>
              </a:rPr>
              <a:t>Requirments</a:t>
            </a:r>
            <a:endParaRPr lang="en-IN" sz="4800" b="0" strike="noStrike" spc="-1">
              <a:latin typeface="Arial"/>
            </a:endParaRPr>
          </a:p>
        </p:txBody>
      </p:sp>
      <p:sp>
        <p:nvSpPr>
          <p:cNvPr id="205" name="CustomShape 2"/>
          <p:cNvSpPr/>
          <p:nvPr/>
        </p:nvSpPr>
        <p:spPr>
          <a:xfrm>
            <a:off x="408600" y="1134360"/>
            <a:ext cx="8390880" cy="277380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2200">
              <a:lnSpc>
                <a:spcPct val="115000"/>
              </a:lnSpc>
              <a:spcBef>
                <a:spcPts val="1414"/>
              </a:spcBef>
              <a:buClr>
                <a:srgbClr val="000000"/>
              </a:buClr>
              <a:buSzPct val="45000"/>
              <a:buFont typeface="Wingdings" charset="2"/>
              <a:buChar char=""/>
              <a:tabLst>
                <a:tab pos="0" algn="l"/>
              </a:tabLst>
            </a:pPr>
            <a:r>
              <a:rPr lang="en" sz="2400" b="0" strike="noStrike" spc="-1" dirty="0">
                <a:solidFill>
                  <a:srgbClr val="66787E"/>
                </a:solidFill>
                <a:latin typeface="Microsoft Sans Serif"/>
                <a:ea typeface="Barlow Light"/>
              </a:rPr>
              <a:t>- A system capable of rendering modern websites</a:t>
            </a:r>
            <a:br>
              <a:rPr dirty="0"/>
            </a:br>
            <a:r>
              <a:rPr lang="en" sz="2400" b="0" strike="noStrike" spc="-1" dirty="0">
                <a:solidFill>
                  <a:srgbClr val="66787E"/>
                </a:solidFill>
                <a:latin typeface="Microsoft Sans Serif"/>
                <a:ea typeface="Barlow Light"/>
              </a:rPr>
              <a:t>- Internet connection</a:t>
            </a:r>
            <a:endParaRPr lang="en-IN" sz="2400" b="0" strike="noStrike" spc="-1" dirty="0">
              <a:latin typeface="Arial"/>
            </a:endParaRPr>
          </a:p>
        </p:txBody>
      </p:sp>
      <p:sp>
        <p:nvSpPr>
          <p:cNvPr id="206" name="CustomShape 3"/>
          <p:cNvSpPr/>
          <p:nvPr/>
        </p:nvSpPr>
        <p:spPr>
          <a:xfrm>
            <a:off x="840564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E3E26EB8-A270-415E-8C33-5E40E69DC522}" type="slidenum">
              <a:rPr lang="en" sz="1500" b="0" strike="noStrike" spc="-1">
                <a:solidFill>
                  <a:srgbClr val="FFFFFF"/>
                </a:solidFill>
                <a:latin typeface="Bebas Neue"/>
                <a:ea typeface="Bebas Neue"/>
              </a:rPr>
              <a:t>13</a:t>
            </a:fld>
            <a:endParaRPr lang="en-IN" sz="1500" b="0" strike="noStrike" spc="-1">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1429560" y="13140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4800" b="0" strike="noStrike" spc="-1">
                <a:solidFill>
                  <a:srgbClr val="50DD8B"/>
                </a:solidFill>
                <a:latin typeface="Bebas Neue"/>
                <a:ea typeface="Bebas Neue"/>
              </a:rPr>
              <a:t>Output</a:t>
            </a:r>
            <a:endParaRPr lang="en-IN" sz="4800" b="0" strike="noStrike" spc="-1">
              <a:latin typeface="Arial"/>
            </a:endParaRPr>
          </a:p>
        </p:txBody>
      </p:sp>
      <p:sp>
        <p:nvSpPr>
          <p:cNvPr id="208" name="CustomShape 2"/>
          <p:cNvSpPr/>
          <p:nvPr/>
        </p:nvSpPr>
        <p:spPr>
          <a:xfrm>
            <a:off x="408600" y="1134360"/>
            <a:ext cx="8390880" cy="2773800"/>
          </a:xfrm>
          <a:prstGeom prst="rect">
            <a:avLst/>
          </a:prstGeom>
          <a:noFill/>
          <a:ln w="0">
            <a:noFill/>
          </a:ln>
        </p:spPr>
        <p:style>
          <a:lnRef idx="0">
            <a:scrgbClr r="0" g="0" b="0"/>
          </a:lnRef>
          <a:fillRef idx="0">
            <a:scrgbClr r="0" g="0" b="0"/>
          </a:fillRef>
          <a:effectRef idx="0">
            <a:scrgbClr r="0" g="0" b="0"/>
          </a:effectRef>
          <a:fontRef idx="minor"/>
        </p:style>
      </p:sp>
      <p:sp>
        <p:nvSpPr>
          <p:cNvPr id="209" name="CustomShape 3"/>
          <p:cNvSpPr/>
          <p:nvPr/>
        </p:nvSpPr>
        <p:spPr>
          <a:xfrm>
            <a:off x="840564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86472D08-9C85-4C05-BFAA-4A6F574ED998}" type="slidenum">
              <a:rPr lang="en" sz="1500" b="0" strike="noStrike" spc="-1">
                <a:solidFill>
                  <a:srgbClr val="FFFFFF"/>
                </a:solidFill>
                <a:latin typeface="Bebas Neue"/>
                <a:ea typeface="Bebas Neue"/>
              </a:rPr>
              <a:t>14</a:t>
            </a:fld>
            <a:endParaRPr lang="en-IN" sz="1500" b="0" strike="noStrike" spc="-1">
              <a:latin typeface="Arial"/>
            </a:endParaRPr>
          </a:p>
        </p:txBody>
      </p:sp>
      <p:pic>
        <p:nvPicPr>
          <p:cNvPr id="210" name="Picture 209"/>
          <p:cNvPicPr/>
          <p:nvPr/>
        </p:nvPicPr>
        <p:blipFill>
          <a:blip r:embed="rId2"/>
          <a:stretch/>
        </p:blipFill>
        <p:spPr>
          <a:xfrm>
            <a:off x="1038600" y="900000"/>
            <a:ext cx="6881400" cy="3870720"/>
          </a:xfrm>
          <a:prstGeom prst="rect">
            <a:avLst/>
          </a:prstGeom>
          <a:ln w="0">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CustomShape 1"/>
          <p:cNvSpPr/>
          <p:nvPr/>
        </p:nvSpPr>
        <p:spPr>
          <a:xfrm>
            <a:off x="1429560" y="13140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4800" b="0" strike="noStrike" spc="-1">
                <a:solidFill>
                  <a:srgbClr val="50DD8B"/>
                </a:solidFill>
                <a:latin typeface="Bebas Neue"/>
                <a:ea typeface="Bebas Neue"/>
              </a:rPr>
              <a:t>Output</a:t>
            </a:r>
            <a:endParaRPr lang="en-IN" sz="4800" b="0" strike="noStrike" spc="-1">
              <a:latin typeface="Arial"/>
            </a:endParaRPr>
          </a:p>
        </p:txBody>
      </p:sp>
      <p:sp>
        <p:nvSpPr>
          <p:cNvPr id="212" name="CustomShape 2"/>
          <p:cNvSpPr/>
          <p:nvPr/>
        </p:nvSpPr>
        <p:spPr>
          <a:xfrm>
            <a:off x="408600" y="1134360"/>
            <a:ext cx="8390880" cy="2773800"/>
          </a:xfrm>
          <a:prstGeom prst="rect">
            <a:avLst/>
          </a:prstGeom>
          <a:noFill/>
          <a:ln w="0">
            <a:noFill/>
          </a:ln>
        </p:spPr>
        <p:style>
          <a:lnRef idx="0">
            <a:scrgbClr r="0" g="0" b="0"/>
          </a:lnRef>
          <a:fillRef idx="0">
            <a:scrgbClr r="0" g="0" b="0"/>
          </a:fillRef>
          <a:effectRef idx="0">
            <a:scrgbClr r="0" g="0" b="0"/>
          </a:effectRef>
          <a:fontRef idx="minor"/>
        </p:style>
      </p:sp>
      <p:sp>
        <p:nvSpPr>
          <p:cNvPr id="213" name="CustomShape 3"/>
          <p:cNvSpPr/>
          <p:nvPr/>
        </p:nvSpPr>
        <p:spPr>
          <a:xfrm>
            <a:off x="840564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DD6BFA2B-2335-4653-B0CE-769B1E4ED51F}" type="slidenum">
              <a:rPr lang="en" sz="1500" b="0" strike="noStrike" spc="-1">
                <a:solidFill>
                  <a:srgbClr val="FFFFFF"/>
                </a:solidFill>
                <a:latin typeface="Bebas Neue"/>
                <a:ea typeface="Bebas Neue"/>
              </a:rPr>
              <a:t>15</a:t>
            </a:fld>
            <a:endParaRPr lang="en-IN" sz="1500" b="0" strike="noStrike" spc="-1">
              <a:latin typeface="Arial"/>
            </a:endParaRPr>
          </a:p>
        </p:txBody>
      </p:sp>
      <p:pic>
        <p:nvPicPr>
          <p:cNvPr id="214" name="Picture 213"/>
          <p:cNvPicPr/>
          <p:nvPr/>
        </p:nvPicPr>
        <p:blipFill>
          <a:blip r:embed="rId2"/>
          <a:stretch/>
        </p:blipFill>
        <p:spPr>
          <a:xfrm>
            <a:off x="1492920" y="867960"/>
            <a:ext cx="6607080" cy="3716280"/>
          </a:xfrm>
          <a:prstGeom prst="rect">
            <a:avLst/>
          </a:prstGeom>
          <a:ln w="0">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CustomShape 1"/>
          <p:cNvSpPr/>
          <p:nvPr/>
        </p:nvSpPr>
        <p:spPr>
          <a:xfrm>
            <a:off x="1429560" y="13140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4800" b="0" strike="noStrike" spc="-1">
                <a:solidFill>
                  <a:srgbClr val="50DD8B"/>
                </a:solidFill>
                <a:latin typeface="Bebas Neue"/>
                <a:ea typeface="Bebas Neue"/>
              </a:rPr>
              <a:t>Output</a:t>
            </a:r>
            <a:endParaRPr lang="en-IN" sz="4800" b="0" strike="noStrike" spc="-1">
              <a:latin typeface="Arial"/>
            </a:endParaRPr>
          </a:p>
        </p:txBody>
      </p:sp>
      <p:sp>
        <p:nvSpPr>
          <p:cNvPr id="216" name="CustomShape 2"/>
          <p:cNvSpPr/>
          <p:nvPr/>
        </p:nvSpPr>
        <p:spPr>
          <a:xfrm>
            <a:off x="408600" y="1134360"/>
            <a:ext cx="8390880" cy="2773800"/>
          </a:xfrm>
          <a:prstGeom prst="rect">
            <a:avLst/>
          </a:prstGeom>
          <a:noFill/>
          <a:ln w="0">
            <a:noFill/>
          </a:ln>
        </p:spPr>
        <p:style>
          <a:lnRef idx="0">
            <a:scrgbClr r="0" g="0" b="0"/>
          </a:lnRef>
          <a:fillRef idx="0">
            <a:scrgbClr r="0" g="0" b="0"/>
          </a:fillRef>
          <a:effectRef idx="0">
            <a:scrgbClr r="0" g="0" b="0"/>
          </a:effectRef>
          <a:fontRef idx="minor"/>
        </p:style>
      </p:sp>
      <p:sp>
        <p:nvSpPr>
          <p:cNvPr id="217" name="CustomShape 3"/>
          <p:cNvSpPr/>
          <p:nvPr/>
        </p:nvSpPr>
        <p:spPr>
          <a:xfrm>
            <a:off x="840564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ABB52286-B712-47E6-AA7E-757785C0DB56}" type="slidenum">
              <a:rPr lang="en" sz="1500" b="0" strike="noStrike" spc="-1">
                <a:solidFill>
                  <a:srgbClr val="FFFFFF"/>
                </a:solidFill>
                <a:latin typeface="Bebas Neue"/>
                <a:ea typeface="Bebas Neue"/>
              </a:rPr>
              <a:t>16</a:t>
            </a:fld>
            <a:endParaRPr lang="en-IN" sz="1500" b="0" strike="noStrike" spc="-1">
              <a:latin typeface="Arial"/>
            </a:endParaRPr>
          </a:p>
        </p:txBody>
      </p:sp>
      <p:pic>
        <p:nvPicPr>
          <p:cNvPr id="218" name="Picture 217"/>
          <p:cNvPicPr/>
          <p:nvPr/>
        </p:nvPicPr>
        <p:blipFill>
          <a:blip r:embed="rId2"/>
          <a:stretch/>
        </p:blipFill>
        <p:spPr>
          <a:xfrm>
            <a:off x="1440000" y="900000"/>
            <a:ext cx="6535440" cy="3675960"/>
          </a:xfrm>
          <a:prstGeom prst="rect">
            <a:avLst/>
          </a:prstGeom>
          <a:ln w="0">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CustomShape 1"/>
          <p:cNvSpPr/>
          <p:nvPr/>
        </p:nvSpPr>
        <p:spPr>
          <a:xfrm>
            <a:off x="1429560" y="13140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4800" b="0" strike="noStrike" spc="-1">
                <a:solidFill>
                  <a:srgbClr val="50DD8B"/>
                </a:solidFill>
                <a:latin typeface="Bebas Neue"/>
                <a:ea typeface="Bebas Neue"/>
              </a:rPr>
              <a:t>Output</a:t>
            </a:r>
            <a:endParaRPr lang="en-IN" sz="4800" b="0" strike="noStrike" spc="-1">
              <a:latin typeface="Arial"/>
            </a:endParaRPr>
          </a:p>
        </p:txBody>
      </p:sp>
      <p:sp>
        <p:nvSpPr>
          <p:cNvPr id="220" name="CustomShape 2"/>
          <p:cNvSpPr/>
          <p:nvPr/>
        </p:nvSpPr>
        <p:spPr>
          <a:xfrm>
            <a:off x="408600" y="1134360"/>
            <a:ext cx="8390880" cy="2773800"/>
          </a:xfrm>
          <a:prstGeom prst="rect">
            <a:avLst/>
          </a:prstGeom>
          <a:noFill/>
          <a:ln w="0">
            <a:noFill/>
          </a:ln>
        </p:spPr>
        <p:style>
          <a:lnRef idx="0">
            <a:scrgbClr r="0" g="0" b="0"/>
          </a:lnRef>
          <a:fillRef idx="0">
            <a:scrgbClr r="0" g="0" b="0"/>
          </a:fillRef>
          <a:effectRef idx="0">
            <a:scrgbClr r="0" g="0" b="0"/>
          </a:effectRef>
          <a:fontRef idx="minor"/>
        </p:style>
      </p:sp>
      <p:sp>
        <p:nvSpPr>
          <p:cNvPr id="221" name="CustomShape 3"/>
          <p:cNvSpPr/>
          <p:nvPr/>
        </p:nvSpPr>
        <p:spPr>
          <a:xfrm>
            <a:off x="840564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5B5B38B5-8349-475F-A57C-0A86F83996F2}" type="slidenum">
              <a:rPr lang="en" sz="1500" b="0" strike="noStrike" spc="-1">
                <a:solidFill>
                  <a:srgbClr val="FFFFFF"/>
                </a:solidFill>
                <a:latin typeface="Bebas Neue"/>
                <a:ea typeface="Bebas Neue"/>
              </a:rPr>
              <a:t>17</a:t>
            </a:fld>
            <a:endParaRPr lang="en-IN" sz="1500" b="0" strike="noStrike" spc="-1">
              <a:latin typeface="Arial"/>
            </a:endParaRPr>
          </a:p>
        </p:txBody>
      </p:sp>
      <p:pic>
        <p:nvPicPr>
          <p:cNvPr id="222" name="Picture 221"/>
          <p:cNvPicPr/>
          <p:nvPr/>
        </p:nvPicPr>
        <p:blipFill>
          <a:blip r:embed="rId2"/>
          <a:stretch/>
        </p:blipFill>
        <p:spPr>
          <a:xfrm>
            <a:off x="1440000" y="861480"/>
            <a:ext cx="6469200" cy="3638520"/>
          </a:xfrm>
          <a:prstGeom prst="rect">
            <a:avLst/>
          </a:prstGeom>
          <a:ln w="0">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CustomShape 1"/>
          <p:cNvSpPr/>
          <p:nvPr/>
        </p:nvSpPr>
        <p:spPr>
          <a:xfrm>
            <a:off x="1429560" y="13140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4800" b="0" strike="noStrike" spc="-1">
                <a:solidFill>
                  <a:srgbClr val="50DD8B"/>
                </a:solidFill>
                <a:latin typeface="Bebas Neue"/>
                <a:ea typeface="Bebas Neue"/>
              </a:rPr>
              <a:t>Output</a:t>
            </a:r>
            <a:endParaRPr lang="en-IN" sz="4800" b="0" strike="noStrike" spc="-1">
              <a:latin typeface="Arial"/>
            </a:endParaRPr>
          </a:p>
        </p:txBody>
      </p:sp>
      <p:sp>
        <p:nvSpPr>
          <p:cNvPr id="224" name="CustomShape 2"/>
          <p:cNvSpPr/>
          <p:nvPr/>
        </p:nvSpPr>
        <p:spPr>
          <a:xfrm>
            <a:off x="408600" y="1134360"/>
            <a:ext cx="8390880" cy="2773800"/>
          </a:xfrm>
          <a:prstGeom prst="rect">
            <a:avLst/>
          </a:prstGeom>
          <a:noFill/>
          <a:ln w="0">
            <a:noFill/>
          </a:ln>
        </p:spPr>
        <p:style>
          <a:lnRef idx="0">
            <a:scrgbClr r="0" g="0" b="0"/>
          </a:lnRef>
          <a:fillRef idx="0">
            <a:scrgbClr r="0" g="0" b="0"/>
          </a:fillRef>
          <a:effectRef idx="0">
            <a:scrgbClr r="0" g="0" b="0"/>
          </a:effectRef>
          <a:fontRef idx="minor"/>
        </p:style>
      </p:sp>
      <p:sp>
        <p:nvSpPr>
          <p:cNvPr id="225" name="CustomShape 3"/>
          <p:cNvSpPr/>
          <p:nvPr/>
        </p:nvSpPr>
        <p:spPr>
          <a:xfrm>
            <a:off x="840564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A266B674-A943-4C97-8FD9-FB4B0C96E2A5}" type="slidenum">
              <a:rPr lang="en" sz="1500" b="0" strike="noStrike" spc="-1">
                <a:solidFill>
                  <a:srgbClr val="FFFFFF"/>
                </a:solidFill>
                <a:latin typeface="Bebas Neue"/>
                <a:ea typeface="Bebas Neue"/>
              </a:rPr>
              <a:t>18</a:t>
            </a:fld>
            <a:endParaRPr lang="en-IN" sz="1500" b="0" strike="noStrike" spc="-1">
              <a:latin typeface="Arial"/>
            </a:endParaRPr>
          </a:p>
        </p:txBody>
      </p:sp>
      <p:pic>
        <p:nvPicPr>
          <p:cNvPr id="226" name="Picture 225"/>
          <p:cNvPicPr/>
          <p:nvPr/>
        </p:nvPicPr>
        <p:blipFill>
          <a:blip r:embed="rId2"/>
          <a:stretch/>
        </p:blipFill>
        <p:spPr>
          <a:xfrm>
            <a:off x="1427400" y="1049400"/>
            <a:ext cx="7032600" cy="3270600"/>
          </a:xfrm>
          <a:prstGeom prst="rect">
            <a:avLst/>
          </a:prstGeom>
          <a:ln w="0">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CustomShape 1"/>
          <p:cNvSpPr/>
          <p:nvPr/>
        </p:nvSpPr>
        <p:spPr>
          <a:xfrm>
            <a:off x="1429560" y="13140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4800" b="0" strike="noStrike" spc="-1">
                <a:solidFill>
                  <a:srgbClr val="50DD8B"/>
                </a:solidFill>
                <a:latin typeface="Bebas Neue"/>
                <a:ea typeface="Bebas Neue"/>
              </a:rPr>
              <a:t>References</a:t>
            </a:r>
            <a:endParaRPr lang="en-IN" sz="4800" b="0" strike="noStrike" spc="-1">
              <a:latin typeface="Arial"/>
            </a:endParaRPr>
          </a:p>
        </p:txBody>
      </p:sp>
      <p:sp>
        <p:nvSpPr>
          <p:cNvPr id="228" name="CustomShape 2"/>
          <p:cNvSpPr/>
          <p:nvPr/>
        </p:nvSpPr>
        <p:spPr>
          <a:xfrm>
            <a:off x="408600" y="1702440"/>
            <a:ext cx="8390880" cy="166212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nSpc>
                <a:spcPct val="100000"/>
              </a:lnSpc>
            </a:pPr>
            <a:r>
              <a:rPr lang="en" sz="2600" b="0" strike="noStrike" spc="-1">
                <a:solidFill>
                  <a:srgbClr val="66787E"/>
                </a:solidFill>
                <a:latin typeface="Microsoft Sans Serif"/>
                <a:ea typeface="Barlow Light"/>
              </a:rPr>
              <a:t>- </a:t>
            </a:r>
            <a:r>
              <a:rPr lang="en" sz="2600" b="0" u="sng" strike="noStrike" spc="-1">
                <a:solidFill>
                  <a:srgbClr val="007094"/>
                </a:solidFill>
                <a:uFillTx/>
                <a:latin typeface="Microsoft Sans Serif"/>
                <a:ea typeface="Barlow Light"/>
                <a:hlinkClick r:id="rId2"/>
              </a:rPr>
              <a:t>pcpartpicker</a:t>
            </a:r>
            <a:endParaRPr lang="en-IN" sz="2600" b="0" strike="noStrike" spc="-1">
              <a:latin typeface="Arial"/>
            </a:endParaRPr>
          </a:p>
          <a:p>
            <a:pPr>
              <a:lnSpc>
                <a:spcPct val="100000"/>
              </a:lnSpc>
            </a:pPr>
            <a:r>
              <a:rPr lang="en" sz="2600" b="0" strike="noStrike" spc="-1">
                <a:solidFill>
                  <a:srgbClr val="66787E"/>
                </a:solidFill>
                <a:latin typeface="Microsoft Sans Serif"/>
                <a:ea typeface="Barlow Light"/>
              </a:rPr>
              <a:t>- </a:t>
            </a:r>
            <a:r>
              <a:rPr lang="en" sz="2600" b="0" u="sng" strike="noStrike" spc="-1">
                <a:solidFill>
                  <a:srgbClr val="007094"/>
                </a:solidFill>
                <a:uFillTx/>
                <a:latin typeface="Microsoft Sans Serif"/>
                <a:ea typeface="Barlow Light"/>
              </a:rPr>
              <a:t>NZXT</a:t>
            </a:r>
            <a:endParaRPr lang="en-IN" sz="2600" b="0" strike="noStrike" spc="-1">
              <a:latin typeface="Arial"/>
            </a:endParaRPr>
          </a:p>
          <a:p>
            <a:pPr>
              <a:lnSpc>
                <a:spcPct val="100000"/>
              </a:lnSpc>
            </a:pPr>
            <a:r>
              <a:rPr lang="en" sz="2600" b="0" strike="noStrike" spc="-1">
                <a:solidFill>
                  <a:srgbClr val="66787E"/>
                </a:solidFill>
                <a:latin typeface="Microsoft Sans Serif"/>
                <a:ea typeface="Barlow Light"/>
              </a:rPr>
              <a:t>- </a:t>
            </a:r>
            <a:r>
              <a:rPr lang="en" sz="2600" b="0" u="sng" strike="noStrike" spc="-1">
                <a:solidFill>
                  <a:srgbClr val="007094"/>
                </a:solidFill>
                <a:uFillTx/>
                <a:latin typeface="Microsoft Sans Serif"/>
                <a:ea typeface="Barlow Light"/>
                <a:hlinkClick r:id="rId3"/>
              </a:rPr>
              <a:t>MD computers</a:t>
            </a:r>
            <a:endParaRPr lang="en-IN" sz="2600" b="0" strike="noStrike" spc="-1">
              <a:latin typeface="Arial"/>
            </a:endParaRPr>
          </a:p>
          <a:p>
            <a:pPr>
              <a:lnSpc>
                <a:spcPct val="100000"/>
              </a:lnSpc>
            </a:pPr>
            <a:r>
              <a:rPr lang="en" sz="2600" b="0" strike="noStrike" spc="-1">
                <a:solidFill>
                  <a:srgbClr val="66787E"/>
                </a:solidFill>
                <a:latin typeface="Microsoft Sans Serif"/>
                <a:ea typeface="Barlow Light"/>
              </a:rPr>
              <a:t>- </a:t>
            </a:r>
            <a:r>
              <a:rPr lang="en" sz="2600" b="0" u="sng" strike="noStrike" spc="-1">
                <a:solidFill>
                  <a:srgbClr val="007094"/>
                </a:solidFill>
                <a:uFillTx/>
                <a:latin typeface="Microsoft Sans Serif"/>
                <a:ea typeface="Barlow Light"/>
                <a:hlinkClick r:id="rId4"/>
              </a:rPr>
              <a:t>ibuy-power</a:t>
            </a:r>
            <a:endParaRPr lang="en-IN" sz="2600" b="0" strike="noStrike" spc="-1">
              <a:latin typeface="Arial"/>
            </a:endParaRPr>
          </a:p>
        </p:txBody>
      </p:sp>
      <p:sp>
        <p:nvSpPr>
          <p:cNvPr id="229" name="CustomShape 3"/>
          <p:cNvSpPr/>
          <p:nvPr/>
        </p:nvSpPr>
        <p:spPr>
          <a:xfrm>
            <a:off x="840564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195516DD-F637-4ADA-AA4B-64111CF3410E}" type="slidenum">
              <a:rPr lang="en" sz="1500" b="0" strike="noStrike" spc="-1">
                <a:solidFill>
                  <a:srgbClr val="FFFFFF"/>
                </a:solidFill>
                <a:latin typeface="Bebas Neue"/>
                <a:ea typeface="Bebas Neue"/>
              </a:rPr>
              <a:t>19</a:t>
            </a:fld>
            <a:endParaRPr lang="en-IN" sz="15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CustomShape 1"/>
          <p:cNvSpPr/>
          <p:nvPr/>
        </p:nvSpPr>
        <p:spPr>
          <a:xfrm>
            <a:off x="2811600" y="131040"/>
            <a:ext cx="423684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nSpc>
                <a:spcPct val="90000"/>
              </a:lnSpc>
              <a:tabLst>
                <a:tab pos="0" algn="l"/>
              </a:tabLst>
            </a:pPr>
            <a:r>
              <a:rPr lang="en" sz="5400" b="0" strike="noStrike" spc="-1">
                <a:solidFill>
                  <a:srgbClr val="50DD8B"/>
                </a:solidFill>
                <a:latin typeface="Bebas Neue"/>
                <a:ea typeface="Bebas Neue"/>
              </a:rPr>
              <a:t>Introduction</a:t>
            </a:r>
            <a:endParaRPr lang="en-IN" sz="5400" b="0" strike="noStrike" spc="-1">
              <a:latin typeface="Arial"/>
            </a:endParaRPr>
          </a:p>
        </p:txBody>
      </p:sp>
      <p:sp>
        <p:nvSpPr>
          <p:cNvPr id="171" name="CustomShape 2"/>
          <p:cNvSpPr/>
          <p:nvPr/>
        </p:nvSpPr>
        <p:spPr>
          <a:xfrm>
            <a:off x="395640" y="952920"/>
            <a:ext cx="8513280" cy="115992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2200" algn="ctr">
              <a:lnSpc>
                <a:spcPct val="115000"/>
              </a:lnSpc>
              <a:spcBef>
                <a:spcPts val="1414"/>
              </a:spcBef>
              <a:buClr>
                <a:srgbClr val="000000"/>
              </a:buClr>
              <a:buSzPct val="45000"/>
              <a:buFont typeface="Wingdings" charset="2"/>
              <a:buChar char=""/>
              <a:tabLst>
                <a:tab pos="0" algn="l"/>
              </a:tabLst>
            </a:pPr>
            <a:r>
              <a:rPr lang="en" sz="2800" b="0" strike="noStrike" spc="-1">
                <a:solidFill>
                  <a:srgbClr val="66787E"/>
                </a:solidFill>
                <a:latin typeface="Microsoft Sans Serif"/>
                <a:ea typeface="Barlow Light"/>
              </a:rPr>
              <a:t>We are working on a website that helps people build their custom personal computers</a:t>
            </a:r>
            <a:endParaRPr lang="en-IN" sz="2800" b="0" strike="noStrike" spc="-1">
              <a:latin typeface="Arial"/>
            </a:endParaRPr>
          </a:p>
          <a:p>
            <a:pPr algn="ctr">
              <a:lnSpc>
                <a:spcPct val="115000"/>
              </a:lnSpc>
              <a:spcBef>
                <a:spcPts val="1414"/>
              </a:spcBef>
              <a:tabLst>
                <a:tab pos="0" algn="l"/>
              </a:tabLst>
            </a:pPr>
            <a:endParaRPr lang="en-IN" sz="2800" b="0" strike="noStrike" spc="-1">
              <a:latin typeface="Arial"/>
            </a:endParaRPr>
          </a:p>
        </p:txBody>
      </p:sp>
      <p:sp>
        <p:nvSpPr>
          <p:cNvPr id="172" name="CustomShape 3"/>
          <p:cNvSpPr/>
          <p:nvPr/>
        </p:nvSpPr>
        <p:spPr>
          <a:xfrm>
            <a:off x="840456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1B6CD82A-1879-4B9A-B294-BEAD3C2ABDB2}" type="slidenum">
              <a:rPr lang="en" sz="1500" b="0" strike="noStrike" spc="-1">
                <a:solidFill>
                  <a:srgbClr val="FFFFFF"/>
                </a:solidFill>
                <a:latin typeface="Bebas Neue"/>
                <a:ea typeface="Bebas Neue"/>
              </a:rPr>
              <a:t>2</a:t>
            </a:fld>
            <a:endParaRPr lang="en-IN" sz="1500" b="0" strike="noStrike" spc="-1">
              <a:latin typeface="Arial"/>
            </a:endParaRPr>
          </a:p>
        </p:txBody>
      </p:sp>
      <p:pic>
        <p:nvPicPr>
          <p:cNvPr id="173" name="Picture 172"/>
          <p:cNvPicPr/>
          <p:nvPr/>
        </p:nvPicPr>
        <p:blipFill>
          <a:blip r:embed="rId2"/>
          <a:stretch/>
        </p:blipFill>
        <p:spPr>
          <a:xfrm>
            <a:off x="2255040" y="2022120"/>
            <a:ext cx="5049720" cy="284184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CustomShape 1"/>
          <p:cNvSpPr/>
          <p:nvPr/>
        </p:nvSpPr>
        <p:spPr>
          <a:xfrm>
            <a:off x="1647720" y="13104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nSpc>
                <a:spcPct val="90000"/>
              </a:lnSpc>
              <a:tabLst>
                <a:tab pos="0" algn="l"/>
              </a:tabLst>
            </a:pPr>
            <a:r>
              <a:rPr lang="en" sz="5400" b="0" strike="noStrike" spc="-1">
                <a:solidFill>
                  <a:srgbClr val="50DD8B"/>
                </a:solidFill>
                <a:latin typeface="Bebas Neue"/>
                <a:ea typeface="Bebas Neue"/>
              </a:rPr>
              <a:t>Aim and Objective</a:t>
            </a:r>
            <a:endParaRPr lang="en-IN" sz="5400" b="0" strike="noStrike" spc="-1">
              <a:latin typeface="Arial"/>
            </a:endParaRPr>
          </a:p>
        </p:txBody>
      </p:sp>
      <p:sp>
        <p:nvSpPr>
          <p:cNvPr id="175" name="CustomShape 2"/>
          <p:cNvSpPr/>
          <p:nvPr/>
        </p:nvSpPr>
        <p:spPr>
          <a:xfrm>
            <a:off x="395640" y="952920"/>
            <a:ext cx="8513280" cy="340488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2200">
              <a:lnSpc>
                <a:spcPct val="115000"/>
              </a:lnSpc>
              <a:spcBef>
                <a:spcPts val="1414"/>
              </a:spcBef>
              <a:buClr>
                <a:srgbClr val="000000"/>
              </a:buClr>
              <a:buSzPct val="45000"/>
              <a:buFont typeface="Wingdings" charset="2"/>
              <a:buChar char=""/>
              <a:tabLst>
                <a:tab pos="0" algn="l"/>
              </a:tabLst>
            </a:pPr>
            <a:r>
              <a:rPr lang="en" sz="2400" b="0" strike="noStrike" spc="-1" dirty="0">
                <a:solidFill>
                  <a:srgbClr val="66787E"/>
                </a:solidFill>
                <a:latin typeface="Microsoft Sans Serif"/>
                <a:ea typeface="Barlow Light"/>
              </a:rPr>
              <a:t>Aim:</a:t>
            </a:r>
            <a:endParaRPr lang="en-IN" sz="2400" b="0" strike="noStrike" spc="-1" dirty="0">
              <a:latin typeface="Arial"/>
            </a:endParaRPr>
          </a:p>
          <a:p>
            <a:pPr marL="432000" indent="-322200">
              <a:lnSpc>
                <a:spcPct val="115000"/>
              </a:lnSpc>
              <a:spcBef>
                <a:spcPts val="1414"/>
              </a:spcBef>
              <a:buClr>
                <a:srgbClr val="000000"/>
              </a:buClr>
              <a:buSzPct val="45000"/>
              <a:buFont typeface="Wingdings" charset="2"/>
              <a:buChar char=""/>
              <a:tabLst>
                <a:tab pos="0" algn="l"/>
              </a:tabLst>
            </a:pPr>
            <a:r>
              <a:rPr lang="en" sz="2200" b="0" strike="noStrike" spc="-1" dirty="0">
                <a:solidFill>
                  <a:srgbClr val="66787E"/>
                </a:solidFill>
                <a:latin typeface="Microsoft Sans Serif"/>
                <a:ea typeface="Barlow Light"/>
              </a:rPr>
              <a:t>To build </a:t>
            </a:r>
            <a:r>
              <a:rPr lang="en" sz="2200" b="0" strike="noStrike" spc="-1">
                <a:solidFill>
                  <a:srgbClr val="66787E"/>
                </a:solidFill>
                <a:latin typeface="Microsoft Sans Serif"/>
                <a:ea typeface="Barlow Light"/>
              </a:rPr>
              <a:t>a website as </a:t>
            </a:r>
            <a:r>
              <a:rPr lang="en" sz="2200" b="0" strike="noStrike" spc="-1" dirty="0">
                <a:solidFill>
                  <a:srgbClr val="66787E"/>
                </a:solidFill>
                <a:latin typeface="Microsoft Sans Serif"/>
                <a:ea typeface="Barlow Light"/>
              </a:rPr>
              <a:t>an all in one resource for helping people build custom personal computers</a:t>
            </a:r>
            <a:br>
              <a:rPr dirty="0"/>
            </a:br>
            <a:br>
              <a:rPr dirty="0"/>
            </a:br>
            <a:r>
              <a:rPr lang="en" sz="2200" b="0" strike="noStrike" spc="-1" dirty="0">
                <a:solidFill>
                  <a:srgbClr val="66787E"/>
                </a:solidFill>
                <a:latin typeface="Microsoft Sans Serif"/>
                <a:ea typeface="Barlow Light"/>
              </a:rPr>
              <a:t>Objective</a:t>
            </a:r>
            <a:r>
              <a:rPr lang="en" sz="2400" b="0" strike="noStrike" spc="-1" dirty="0">
                <a:solidFill>
                  <a:srgbClr val="66787E"/>
                </a:solidFill>
                <a:latin typeface="Microsoft Sans Serif"/>
                <a:ea typeface="Barlow Light"/>
              </a:rPr>
              <a:t>:</a:t>
            </a:r>
            <a:endParaRPr lang="en-IN" sz="2400" b="0" strike="noStrike" spc="-1" dirty="0">
              <a:latin typeface="Arial"/>
            </a:endParaRPr>
          </a:p>
          <a:p>
            <a:pPr marL="432000" indent="-322200">
              <a:lnSpc>
                <a:spcPct val="115000"/>
              </a:lnSpc>
              <a:spcBef>
                <a:spcPts val="1414"/>
              </a:spcBef>
              <a:buClr>
                <a:srgbClr val="000000"/>
              </a:buClr>
              <a:buSzPct val="45000"/>
              <a:buFont typeface="Wingdings" charset="2"/>
              <a:buChar char=""/>
              <a:tabLst>
                <a:tab pos="0" algn="l"/>
              </a:tabLst>
            </a:pPr>
            <a:r>
              <a:rPr lang="en" sz="2000" b="0" strike="noStrike" spc="-1" dirty="0">
                <a:solidFill>
                  <a:srgbClr val="66787E"/>
                </a:solidFill>
                <a:latin typeface="Microsoft Sans Serif"/>
                <a:ea typeface="Barlow Light"/>
              </a:rPr>
              <a:t>To help people get the correct build configurations for their work-case and prevent them from overspending on components.</a:t>
            </a:r>
            <a:endParaRPr lang="en-IN" sz="2000" b="0" strike="noStrike" spc="-1" dirty="0">
              <a:latin typeface="Arial"/>
            </a:endParaRPr>
          </a:p>
        </p:txBody>
      </p:sp>
      <p:sp>
        <p:nvSpPr>
          <p:cNvPr id="176" name="CustomShape 3"/>
          <p:cNvSpPr/>
          <p:nvPr/>
        </p:nvSpPr>
        <p:spPr>
          <a:xfrm>
            <a:off x="840456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C1A7A239-DBA9-46C1-B8C7-63BC6ED52115}" type="slidenum">
              <a:rPr lang="en" sz="1500" b="0" strike="noStrike" spc="-1">
                <a:solidFill>
                  <a:srgbClr val="FFFFFF"/>
                </a:solidFill>
                <a:latin typeface="Bebas Neue"/>
                <a:ea typeface="Bebas Neue"/>
              </a:rPr>
              <a:t>3</a:t>
            </a:fld>
            <a:endParaRPr lang="en-IN" sz="1500" b="0" strike="noStrike" spc="-1">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CustomShape 1"/>
          <p:cNvSpPr/>
          <p:nvPr/>
        </p:nvSpPr>
        <p:spPr>
          <a:xfrm>
            <a:off x="1429200" y="13104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5400" b="0" strike="noStrike" spc="-1">
                <a:solidFill>
                  <a:srgbClr val="50DD8B"/>
                </a:solidFill>
                <a:latin typeface="Bebas Neue"/>
                <a:ea typeface="Bebas Neue"/>
              </a:rPr>
              <a:t>Scope</a:t>
            </a:r>
            <a:endParaRPr lang="en-IN" sz="5400" b="0" strike="noStrike" spc="-1">
              <a:latin typeface="Arial"/>
            </a:endParaRPr>
          </a:p>
        </p:txBody>
      </p:sp>
      <p:sp>
        <p:nvSpPr>
          <p:cNvPr id="178" name="CustomShape 2"/>
          <p:cNvSpPr/>
          <p:nvPr/>
        </p:nvSpPr>
        <p:spPr>
          <a:xfrm>
            <a:off x="395640" y="1408320"/>
            <a:ext cx="8513280" cy="23187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2200">
              <a:lnSpc>
                <a:spcPct val="115000"/>
              </a:lnSpc>
              <a:spcBef>
                <a:spcPts val="1414"/>
              </a:spcBef>
              <a:buClr>
                <a:srgbClr val="000000"/>
              </a:buClr>
              <a:buSzPct val="45000"/>
              <a:buFont typeface="Wingdings" charset="2"/>
              <a:buChar char=""/>
              <a:tabLst>
                <a:tab pos="0" algn="l"/>
              </a:tabLst>
            </a:pPr>
            <a:r>
              <a:rPr lang="en" sz="2400" b="0" strike="noStrike" spc="-1">
                <a:solidFill>
                  <a:srgbClr val="66787E"/>
                </a:solidFill>
                <a:latin typeface="Microsoft Sans Serif"/>
                <a:ea typeface="Barlow Light"/>
              </a:rPr>
              <a:t>This project wil be a website, that would include various pre-built PCs catering different work-cases. The webiste will also include a guide on how to get started building a pc and explaination for first timers.</a:t>
            </a:r>
            <a:endParaRPr lang="en-IN" sz="2400" b="0" strike="noStrike" spc="-1">
              <a:latin typeface="Arial"/>
            </a:endParaRPr>
          </a:p>
        </p:txBody>
      </p:sp>
      <p:sp>
        <p:nvSpPr>
          <p:cNvPr id="179" name="CustomShape 3"/>
          <p:cNvSpPr/>
          <p:nvPr/>
        </p:nvSpPr>
        <p:spPr>
          <a:xfrm>
            <a:off x="840456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741D0149-C2D9-4AFB-84E4-9CAD2B462E2F}" type="slidenum">
              <a:rPr lang="en" sz="1500" b="0" strike="noStrike" spc="-1">
                <a:solidFill>
                  <a:srgbClr val="FFFFFF"/>
                </a:solidFill>
                <a:latin typeface="Bebas Neue"/>
                <a:ea typeface="Bebas Neue"/>
              </a:rPr>
              <a:t>4</a:t>
            </a:fld>
            <a:endParaRPr lang="en-IN" sz="15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CustomShape 1"/>
          <p:cNvSpPr/>
          <p:nvPr/>
        </p:nvSpPr>
        <p:spPr>
          <a:xfrm>
            <a:off x="1429200" y="13104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5400" b="0" strike="noStrike" spc="-1">
                <a:solidFill>
                  <a:srgbClr val="50DD8B"/>
                </a:solidFill>
                <a:latin typeface="Bebas Neue"/>
                <a:ea typeface="Bebas Neue"/>
              </a:rPr>
              <a:t>Literature Review</a:t>
            </a:r>
            <a:endParaRPr lang="en-IN" sz="5400" b="0" strike="noStrike" spc="-1">
              <a:latin typeface="Arial"/>
            </a:endParaRPr>
          </a:p>
        </p:txBody>
      </p:sp>
      <p:sp>
        <p:nvSpPr>
          <p:cNvPr id="181" name="CustomShape 2"/>
          <p:cNvSpPr/>
          <p:nvPr/>
        </p:nvSpPr>
        <p:spPr>
          <a:xfrm>
            <a:off x="395640" y="1127520"/>
            <a:ext cx="8513280" cy="340488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2200">
              <a:lnSpc>
                <a:spcPct val="115000"/>
              </a:lnSpc>
              <a:spcBef>
                <a:spcPts val="1414"/>
              </a:spcBef>
              <a:buClr>
                <a:srgbClr val="000000"/>
              </a:buClr>
              <a:buSzPct val="45000"/>
              <a:buFont typeface="Wingdings" charset="2"/>
              <a:buChar char=""/>
              <a:tabLst>
                <a:tab pos="0" algn="l"/>
              </a:tabLst>
            </a:pPr>
            <a:r>
              <a:rPr lang="en" sz="2200" b="0" strike="noStrike" spc="-1">
                <a:solidFill>
                  <a:srgbClr val="66787E"/>
                </a:solidFill>
                <a:latin typeface="Microsoft Sans Serif"/>
                <a:ea typeface="Barlow Light"/>
              </a:rPr>
              <a:t>The existing websites for building personal computer are mostly e-commerce websites with the aim to sell their most profitable build which compromises the best interests of the end buyer who has little knowledge on the right components as per their requirements, some exisisting websites are:</a:t>
            </a:r>
            <a:br/>
            <a:r>
              <a:rPr lang="en" sz="2200" b="0" strike="noStrike" spc="-1">
                <a:solidFill>
                  <a:srgbClr val="66787E"/>
                </a:solidFill>
                <a:latin typeface="Microsoft Sans Serif"/>
                <a:ea typeface="Barlow Light"/>
              </a:rPr>
              <a:t>- </a:t>
            </a:r>
            <a:r>
              <a:rPr lang="en" sz="1800" b="1" u="sng" strike="noStrike" spc="-1">
                <a:solidFill>
                  <a:srgbClr val="007094"/>
                </a:solidFill>
                <a:uFillTx/>
                <a:latin typeface="Microsoft Sans Serif"/>
                <a:ea typeface="Barlow Light"/>
                <a:hlinkClick r:id="rId2"/>
              </a:rPr>
              <a:t>NZXT</a:t>
            </a:r>
            <a:br/>
            <a:r>
              <a:rPr lang="en" sz="1800" b="1" strike="noStrike" spc="-1">
                <a:solidFill>
                  <a:srgbClr val="66787E"/>
                </a:solidFill>
                <a:latin typeface="Microsoft Sans Serif"/>
                <a:ea typeface="Barlow Light"/>
              </a:rPr>
              <a:t>- </a:t>
            </a:r>
            <a:r>
              <a:rPr lang="en" sz="1800" b="1" u="sng" strike="noStrike" spc="-1">
                <a:solidFill>
                  <a:srgbClr val="007094"/>
                </a:solidFill>
                <a:uFillTx/>
                <a:latin typeface="Microsoft Sans Serif"/>
                <a:ea typeface="Barlow Light"/>
                <a:hlinkClick r:id="rId3"/>
              </a:rPr>
              <a:t>MD Computers</a:t>
            </a:r>
            <a:br/>
            <a:r>
              <a:rPr lang="en" sz="1800" b="1" strike="noStrike" spc="-1">
                <a:solidFill>
                  <a:srgbClr val="66787E"/>
                </a:solidFill>
                <a:latin typeface="Microsoft Sans Serif"/>
                <a:ea typeface="Barlow Light"/>
              </a:rPr>
              <a:t>- </a:t>
            </a:r>
            <a:r>
              <a:rPr lang="en" sz="1800" b="1" u="sng" strike="noStrike" spc="-1">
                <a:solidFill>
                  <a:srgbClr val="007094"/>
                </a:solidFill>
                <a:uFillTx/>
                <a:latin typeface="Microsoft Sans Serif"/>
                <a:ea typeface="Barlow Light"/>
                <a:hlinkClick r:id="rId4"/>
              </a:rPr>
              <a:t>Amazon</a:t>
            </a:r>
            <a:br/>
            <a:r>
              <a:rPr lang="en" sz="1800" b="1" strike="noStrike" spc="-1">
                <a:solidFill>
                  <a:srgbClr val="66787E"/>
                </a:solidFill>
                <a:latin typeface="Microsoft Sans Serif"/>
                <a:ea typeface="Barlow Light"/>
              </a:rPr>
              <a:t>- </a:t>
            </a:r>
            <a:r>
              <a:rPr lang="en" sz="1800" b="1" u="sng" strike="noStrike" spc="-1">
                <a:solidFill>
                  <a:srgbClr val="007094"/>
                </a:solidFill>
                <a:uFillTx/>
                <a:latin typeface="Microsoft Sans Serif"/>
                <a:ea typeface="Barlow Light"/>
                <a:hlinkClick r:id="rId5"/>
              </a:rPr>
              <a:t>Prime ABGB</a:t>
            </a:r>
            <a:endParaRPr lang="en-IN" sz="1800" b="0" strike="noStrike" spc="-1">
              <a:latin typeface="Arial"/>
            </a:endParaRPr>
          </a:p>
        </p:txBody>
      </p:sp>
      <p:sp>
        <p:nvSpPr>
          <p:cNvPr id="182" name="CustomShape 3"/>
          <p:cNvSpPr/>
          <p:nvPr/>
        </p:nvSpPr>
        <p:spPr>
          <a:xfrm>
            <a:off x="840456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2AAAA73C-687F-4D7B-8BD6-22B1248FD602}" type="slidenum">
              <a:rPr lang="en" sz="1500" b="0" strike="noStrike" spc="-1">
                <a:solidFill>
                  <a:srgbClr val="FFFFFF"/>
                </a:solidFill>
                <a:latin typeface="Bebas Neue"/>
                <a:ea typeface="Bebas Neue"/>
              </a:rPr>
              <a:t>5</a:t>
            </a:fld>
            <a:endParaRPr lang="en-IN" sz="15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ustomShape 1"/>
          <p:cNvSpPr/>
          <p:nvPr/>
        </p:nvSpPr>
        <p:spPr>
          <a:xfrm>
            <a:off x="1429200" y="131040"/>
            <a:ext cx="6341400" cy="73656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algn="ctr">
              <a:lnSpc>
                <a:spcPct val="90000"/>
              </a:lnSpc>
              <a:tabLst>
                <a:tab pos="0" algn="l"/>
              </a:tabLst>
            </a:pPr>
            <a:r>
              <a:rPr lang="en" sz="4800" b="0" strike="noStrike" spc="-1">
                <a:solidFill>
                  <a:srgbClr val="50DD8B"/>
                </a:solidFill>
                <a:latin typeface="Bebas Neue"/>
                <a:ea typeface="Bebas Neue"/>
              </a:rPr>
              <a:t>Problem Statement</a:t>
            </a:r>
            <a:endParaRPr lang="en-IN" sz="4800" b="0" strike="noStrike" spc="-1">
              <a:latin typeface="Arial"/>
            </a:endParaRPr>
          </a:p>
        </p:txBody>
      </p:sp>
      <p:sp>
        <p:nvSpPr>
          <p:cNvPr id="184" name="CustomShape 2"/>
          <p:cNvSpPr/>
          <p:nvPr/>
        </p:nvSpPr>
        <p:spPr>
          <a:xfrm>
            <a:off x="189360" y="846720"/>
            <a:ext cx="8390880" cy="135000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2200">
              <a:lnSpc>
                <a:spcPct val="115000"/>
              </a:lnSpc>
              <a:spcBef>
                <a:spcPts val="1414"/>
              </a:spcBef>
              <a:buClr>
                <a:srgbClr val="000000"/>
              </a:buClr>
              <a:buSzPct val="45000"/>
              <a:buFont typeface="Wingdings" charset="2"/>
              <a:buChar char=""/>
              <a:tabLst>
                <a:tab pos="0" algn="l"/>
              </a:tabLst>
            </a:pPr>
            <a:r>
              <a:rPr lang="en" sz="2400" b="0" strike="noStrike" spc="-1">
                <a:solidFill>
                  <a:srgbClr val="66787E"/>
                </a:solidFill>
                <a:latin typeface="Microsoft Sans Serif"/>
                <a:ea typeface="Barlow Light"/>
              </a:rPr>
              <a:t>PC building may seem overhwleming, especially for first timers and many people often end up spending more than required and often end up buying incompatible parts</a:t>
            </a:r>
            <a:endParaRPr lang="en-IN" sz="2400" b="0" strike="noStrike" spc="-1">
              <a:latin typeface="Arial"/>
            </a:endParaRPr>
          </a:p>
        </p:txBody>
      </p:sp>
      <p:sp>
        <p:nvSpPr>
          <p:cNvPr id="185" name="CustomShape 3"/>
          <p:cNvSpPr/>
          <p:nvPr/>
        </p:nvSpPr>
        <p:spPr>
          <a:xfrm>
            <a:off x="840456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CC003AA0-1ABB-455B-870A-75F67533AEA6}" type="slidenum">
              <a:rPr lang="en" sz="1500" b="0" strike="noStrike" spc="-1">
                <a:solidFill>
                  <a:srgbClr val="FFFFFF"/>
                </a:solidFill>
                <a:latin typeface="Bebas Neue"/>
                <a:ea typeface="Bebas Neue"/>
              </a:rPr>
              <a:t>6</a:t>
            </a:fld>
            <a:endParaRPr lang="en-IN" sz="1500" b="0" strike="noStrike" spc="-1">
              <a:latin typeface="Arial"/>
            </a:endParaRPr>
          </a:p>
        </p:txBody>
      </p:sp>
      <p:pic>
        <p:nvPicPr>
          <p:cNvPr id="186" name="Picture 185"/>
          <p:cNvPicPr/>
          <p:nvPr/>
        </p:nvPicPr>
        <p:blipFill>
          <a:blip r:embed="rId2"/>
          <a:stretch/>
        </p:blipFill>
        <p:spPr>
          <a:xfrm>
            <a:off x="3108960" y="2392200"/>
            <a:ext cx="2603520" cy="2603520"/>
          </a:xfrm>
          <a:prstGeom prst="rect">
            <a:avLst/>
          </a:prstGeom>
          <a:ln w="0">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CustomShape 1"/>
          <p:cNvSpPr/>
          <p:nvPr/>
        </p:nvSpPr>
        <p:spPr>
          <a:xfrm>
            <a:off x="239400" y="621720"/>
            <a:ext cx="8390880" cy="135000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2200">
              <a:lnSpc>
                <a:spcPct val="115000"/>
              </a:lnSpc>
              <a:spcBef>
                <a:spcPts val="1414"/>
              </a:spcBef>
              <a:buClr>
                <a:srgbClr val="000000"/>
              </a:buClr>
              <a:buSzPct val="45000"/>
              <a:buFont typeface="Wingdings" charset="2"/>
              <a:buChar char=""/>
              <a:tabLst>
                <a:tab pos="0" algn="l"/>
              </a:tabLst>
            </a:pPr>
            <a:r>
              <a:rPr lang="en" sz="2400" b="0" strike="noStrike" spc="-1">
                <a:solidFill>
                  <a:srgbClr val="66787E"/>
                </a:solidFill>
                <a:latin typeface="Microsoft Sans Serif"/>
                <a:ea typeface="Barlow Light"/>
              </a:rPr>
              <a:t>The pandemic caused deep problems in the semi-conductor supply chain leading to a huge shortage of chips which is contradicting to the sudden hike in demand for the very same semiconductors leading to highly overpriced components put forth by third part sellers (known as scalpers).</a:t>
            </a:r>
            <a:endParaRPr lang="en-IN" sz="2400" b="0" strike="noStrike" spc="-1">
              <a:latin typeface="Arial"/>
            </a:endParaRPr>
          </a:p>
        </p:txBody>
      </p:sp>
      <p:sp>
        <p:nvSpPr>
          <p:cNvPr id="188" name="CustomShape 2"/>
          <p:cNvSpPr/>
          <p:nvPr/>
        </p:nvSpPr>
        <p:spPr>
          <a:xfrm>
            <a:off x="840456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94F1C9FA-63BA-4386-8057-BDC2379B4323}" type="slidenum">
              <a:rPr lang="en" sz="1500" b="0" strike="noStrike" spc="-1">
                <a:solidFill>
                  <a:srgbClr val="FFFFFF"/>
                </a:solidFill>
                <a:latin typeface="Bebas Neue"/>
                <a:ea typeface="Bebas Neue"/>
              </a:rPr>
              <a:t>7</a:t>
            </a:fld>
            <a:endParaRPr lang="en-IN" sz="1500" b="0" strike="noStrike" spc="-1">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CustomShape 1"/>
          <p:cNvSpPr/>
          <p:nvPr/>
        </p:nvSpPr>
        <p:spPr>
          <a:xfrm>
            <a:off x="239400" y="621720"/>
            <a:ext cx="8390880" cy="135000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2200">
              <a:lnSpc>
                <a:spcPct val="115000"/>
              </a:lnSpc>
              <a:spcBef>
                <a:spcPts val="1414"/>
              </a:spcBef>
              <a:buClr>
                <a:srgbClr val="000000"/>
              </a:buClr>
              <a:buSzPct val="45000"/>
              <a:buFont typeface="Wingdings" charset="2"/>
              <a:buChar char=""/>
              <a:tabLst>
                <a:tab pos="0" algn="l"/>
              </a:tabLst>
            </a:pPr>
            <a:r>
              <a:rPr lang="en" sz="2400" b="0" strike="noStrike" spc="-1">
                <a:solidFill>
                  <a:srgbClr val="66787E"/>
                </a:solidFill>
                <a:latin typeface="Microsoft Sans Serif"/>
                <a:ea typeface="Barlow Light"/>
              </a:rPr>
              <a:t>These Scalpers block the official sellers by buying the launched chips before a common consumer can buy and resell them at exponentially higher prices.</a:t>
            </a:r>
            <a:endParaRPr lang="en-IN" sz="2400" b="0" strike="noStrike" spc="-1">
              <a:latin typeface="Arial"/>
            </a:endParaRPr>
          </a:p>
        </p:txBody>
      </p:sp>
      <p:sp>
        <p:nvSpPr>
          <p:cNvPr id="190" name="CustomShape 2"/>
          <p:cNvSpPr/>
          <p:nvPr/>
        </p:nvSpPr>
        <p:spPr>
          <a:xfrm>
            <a:off x="840456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2606655E-2752-43B3-924C-0FF163E8DBF4}" type="slidenum">
              <a:rPr lang="en" sz="1500" b="0" strike="noStrike" spc="-1">
                <a:solidFill>
                  <a:srgbClr val="FFFFFF"/>
                </a:solidFill>
                <a:latin typeface="Bebas Neue"/>
                <a:ea typeface="Bebas Neue"/>
              </a:rPr>
              <a:t>8</a:t>
            </a:fld>
            <a:endParaRPr lang="en-IN" sz="1500" b="0" strike="noStrike" spc="-1">
              <a:latin typeface="Arial"/>
            </a:endParaRPr>
          </a:p>
        </p:txBody>
      </p:sp>
      <p:pic>
        <p:nvPicPr>
          <p:cNvPr id="191" name="Picture 190"/>
          <p:cNvPicPr/>
          <p:nvPr/>
        </p:nvPicPr>
        <p:blipFill>
          <a:blip r:embed="rId2"/>
          <a:stretch/>
        </p:blipFill>
        <p:spPr>
          <a:xfrm>
            <a:off x="3146760" y="2593800"/>
            <a:ext cx="2635200" cy="1771920"/>
          </a:xfrm>
          <a:prstGeom prst="rect">
            <a:avLst/>
          </a:prstGeom>
          <a:ln w="0">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CustomShape 1"/>
          <p:cNvSpPr/>
          <p:nvPr/>
        </p:nvSpPr>
        <p:spPr>
          <a:xfrm>
            <a:off x="239400" y="621720"/>
            <a:ext cx="8390880" cy="1350000"/>
          </a:xfrm>
          <a:prstGeom prst="rect">
            <a:avLst/>
          </a:prstGeom>
          <a:noFill/>
          <a:ln w="0">
            <a:noFill/>
          </a:ln>
        </p:spPr>
        <p:style>
          <a:lnRef idx="0">
            <a:scrgbClr r="0" g="0" b="0"/>
          </a:lnRef>
          <a:fillRef idx="0">
            <a:scrgbClr r="0" g="0" b="0"/>
          </a:fillRef>
          <a:effectRef idx="0">
            <a:scrgbClr r="0" g="0" b="0"/>
          </a:effectRef>
          <a:fontRef idx="minor"/>
        </p:style>
        <p:txBody>
          <a:bodyPr lIns="0" tIns="0" rIns="0" bIns="0">
            <a:noAutofit/>
          </a:bodyPr>
          <a:lstStyle/>
          <a:p>
            <a:pPr marL="432000" indent="-322200">
              <a:lnSpc>
                <a:spcPct val="115000"/>
              </a:lnSpc>
              <a:spcBef>
                <a:spcPts val="1414"/>
              </a:spcBef>
              <a:buClr>
                <a:srgbClr val="000000"/>
              </a:buClr>
              <a:buSzPct val="45000"/>
              <a:buFont typeface="Wingdings" charset="2"/>
              <a:buChar char=""/>
              <a:tabLst>
                <a:tab pos="0" algn="l"/>
              </a:tabLst>
            </a:pPr>
            <a:r>
              <a:rPr lang="en" sz="2400" b="0" strike="noStrike" spc="-1">
                <a:solidFill>
                  <a:srgbClr val="66787E"/>
                </a:solidFill>
                <a:latin typeface="Microsoft Sans Serif"/>
                <a:ea typeface="Barlow Light"/>
              </a:rPr>
              <a:t>When the ongoing scalping and lack of information has lead to the ill-informed consumers buying overpriced components there by getting less than what they pay for.</a:t>
            </a:r>
            <a:endParaRPr lang="en-IN" sz="2400" b="0" strike="noStrike" spc="-1">
              <a:latin typeface="Arial"/>
            </a:endParaRPr>
          </a:p>
        </p:txBody>
      </p:sp>
      <p:sp>
        <p:nvSpPr>
          <p:cNvPr id="193" name="CustomShape 2"/>
          <p:cNvSpPr/>
          <p:nvPr/>
        </p:nvSpPr>
        <p:spPr>
          <a:xfrm>
            <a:off x="8404560" y="4673520"/>
            <a:ext cx="546480" cy="391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ctr">
            <a:noAutofit/>
          </a:bodyPr>
          <a:lstStyle/>
          <a:p>
            <a:pPr algn="r">
              <a:lnSpc>
                <a:spcPct val="100000"/>
              </a:lnSpc>
              <a:tabLst>
                <a:tab pos="0" algn="l"/>
              </a:tabLst>
            </a:pPr>
            <a:fld id="{EE017FA6-E8B1-4052-982A-E05BFB59F2CC}" type="slidenum">
              <a:rPr lang="en" sz="1500" b="0" strike="noStrike" spc="-1">
                <a:solidFill>
                  <a:srgbClr val="FFFFFF"/>
                </a:solidFill>
                <a:latin typeface="Bebas Neue"/>
                <a:ea typeface="Bebas Neue"/>
              </a:rPr>
              <a:t>9</a:t>
            </a:fld>
            <a:endParaRPr lang="en-IN" sz="1500" b="0" strike="noStrike" spc="-1">
              <a:latin typeface="Arial"/>
            </a:endParaRPr>
          </a:p>
        </p:txBody>
      </p:sp>
      <p:pic>
        <p:nvPicPr>
          <p:cNvPr id="194" name="Picture 193"/>
          <p:cNvPicPr/>
          <p:nvPr/>
        </p:nvPicPr>
        <p:blipFill>
          <a:blip r:embed="rId2"/>
          <a:stretch/>
        </p:blipFill>
        <p:spPr>
          <a:xfrm>
            <a:off x="1995840" y="1973520"/>
            <a:ext cx="4874760" cy="2741040"/>
          </a:xfrm>
          <a:prstGeom prst="rect">
            <a:avLst/>
          </a:prstGeom>
          <a:ln w="0">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66787E"/>
      </a:dk2>
      <a:lt2>
        <a:srgbClr val="E9F0EF"/>
      </a:lt2>
      <a:accent1>
        <a:srgbClr val="D6F075"/>
      </a:accent1>
      <a:accent2>
        <a:srgbClr val="50DD8B"/>
      </a:accent2>
      <a:accent3>
        <a:srgbClr val="0D89B1"/>
      </a:accent3>
      <a:accent4>
        <a:srgbClr val="EB5E76"/>
      </a:accent4>
      <a:accent5>
        <a:srgbClr val="F08148"/>
      </a:accent5>
      <a:accent6>
        <a:srgbClr val="FFCC00"/>
      </a:accent6>
      <a:hlink>
        <a:srgbClr val="007094"/>
      </a:hlink>
      <a:folHlink>
        <a:srgbClr val="6611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66787E"/>
      </a:dk2>
      <a:lt2>
        <a:srgbClr val="E9F0EF"/>
      </a:lt2>
      <a:accent1>
        <a:srgbClr val="D6F075"/>
      </a:accent1>
      <a:accent2>
        <a:srgbClr val="50DD8B"/>
      </a:accent2>
      <a:accent3>
        <a:srgbClr val="0D89B1"/>
      </a:accent3>
      <a:accent4>
        <a:srgbClr val="EB5E76"/>
      </a:accent4>
      <a:accent5>
        <a:srgbClr val="F08148"/>
      </a:accent5>
      <a:accent6>
        <a:srgbClr val="FFCC00"/>
      </a:accent6>
      <a:hlink>
        <a:srgbClr val="007094"/>
      </a:hlink>
      <a:folHlink>
        <a:srgbClr val="6611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66787E"/>
      </a:dk2>
      <a:lt2>
        <a:srgbClr val="E9F0EF"/>
      </a:lt2>
      <a:accent1>
        <a:srgbClr val="D6F075"/>
      </a:accent1>
      <a:accent2>
        <a:srgbClr val="50DD8B"/>
      </a:accent2>
      <a:accent3>
        <a:srgbClr val="0D89B1"/>
      </a:accent3>
      <a:accent4>
        <a:srgbClr val="EB5E76"/>
      </a:accent4>
      <a:accent5>
        <a:srgbClr val="F08148"/>
      </a:accent5>
      <a:accent6>
        <a:srgbClr val="FFCC00"/>
      </a:accent6>
      <a:hlink>
        <a:srgbClr val="007094"/>
      </a:hlink>
      <a:folHlink>
        <a:srgbClr val="6611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66787E"/>
      </a:dk2>
      <a:lt2>
        <a:srgbClr val="E9F0EF"/>
      </a:lt2>
      <a:accent1>
        <a:srgbClr val="D6F075"/>
      </a:accent1>
      <a:accent2>
        <a:srgbClr val="50DD8B"/>
      </a:accent2>
      <a:accent3>
        <a:srgbClr val="0D89B1"/>
      </a:accent3>
      <a:accent4>
        <a:srgbClr val="EB5E76"/>
      </a:accent4>
      <a:accent5>
        <a:srgbClr val="F08148"/>
      </a:accent5>
      <a:accent6>
        <a:srgbClr val="FFCC00"/>
      </a:accent6>
      <a:hlink>
        <a:srgbClr val="007094"/>
      </a:hlink>
      <a:folHlink>
        <a:srgbClr val="6611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239</TotalTime>
  <Words>386</Words>
  <Application>Microsoft Office PowerPoint</Application>
  <PresentationFormat>On-screen Show (16:9)</PresentationFormat>
  <Paragraphs>54</Paragraphs>
  <Slides>19</Slides>
  <Notes>0</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19</vt:i4>
      </vt:variant>
    </vt:vector>
  </HeadingPairs>
  <TitlesOfParts>
    <vt:vector size="30" baseType="lpstr">
      <vt:lpstr>Algerian</vt:lpstr>
      <vt:lpstr>Arial</vt:lpstr>
      <vt:lpstr>Bebas Neue</vt:lpstr>
      <vt:lpstr>Microsoft Sans Serif</vt:lpstr>
      <vt:lpstr>Symbol</vt:lpstr>
      <vt:lpstr>Times New Roman</vt:lpstr>
      <vt:lpstr>Wingdings</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Mohammad Shahbaaz</cp:lastModifiedBy>
  <cp:revision>31</cp:revision>
  <dcterms:modified xsi:type="dcterms:W3CDTF">2025-04-22T10:50:10Z</dcterms:modified>
  <dc:language>en-IN</dc:language>
</cp:coreProperties>
</file>